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339" r:id="rId3"/>
    <p:sldId id="311" r:id="rId4"/>
    <p:sldId id="262" r:id="rId5"/>
    <p:sldId id="335" r:id="rId6"/>
    <p:sldId id="334" r:id="rId7"/>
    <p:sldId id="260" r:id="rId8"/>
    <p:sldId id="310" r:id="rId9"/>
    <p:sldId id="336" r:id="rId10"/>
    <p:sldId id="337" r:id="rId11"/>
    <p:sldId id="338" r:id="rId12"/>
    <p:sldId id="276" r:id="rId13"/>
    <p:sldId id="312" r:id="rId14"/>
    <p:sldId id="321" r:id="rId15"/>
    <p:sldId id="279" r:id="rId16"/>
    <p:sldId id="332" r:id="rId17"/>
    <p:sldId id="333" r:id="rId18"/>
    <p:sldId id="320" r:id="rId19"/>
    <p:sldId id="322" r:id="rId20"/>
    <p:sldId id="296" r:id="rId21"/>
    <p:sldId id="340" r:id="rId22"/>
    <p:sldId id="341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03"/>
    <p:restoredTop sz="94522"/>
  </p:normalViewPr>
  <p:slideViewPr>
    <p:cSldViewPr snapToGrid="0" snapToObjects="1">
      <p:cViewPr varScale="1">
        <p:scale>
          <a:sx n="60" d="100"/>
          <a:sy n="60" d="100"/>
        </p:scale>
        <p:origin x="176" y="13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E3FCDBB-7E8E-4270-BDF4-9C38572CC22F}" type="doc">
      <dgm:prSet loTypeId="urn:microsoft.com/office/officeart/2008/layout/LinedList" loCatId="list" qsTypeId="urn:microsoft.com/office/officeart/2005/8/quickstyle/simple2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7A278264-4CC9-EA4A-9B72-809957DADE2B}">
      <dgm:prSet/>
      <dgm:spPr/>
      <dgm:t>
        <a:bodyPr/>
        <a:lstStyle/>
        <a:p>
          <a:r>
            <a:rPr lang="ru-RU"/>
            <a:t>просыпание/засыпание/сон</a:t>
          </a:r>
        </a:p>
      </dgm:t>
    </dgm:pt>
    <dgm:pt modelId="{8F38218A-8980-DC4A-AE62-5F7006370ED6}" type="parTrans" cxnId="{8E17BCA7-4154-1A44-8508-DDBFF567D386}">
      <dgm:prSet/>
      <dgm:spPr/>
      <dgm:t>
        <a:bodyPr/>
        <a:lstStyle/>
        <a:p>
          <a:endParaRPr lang="ru-RU"/>
        </a:p>
      </dgm:t>
    </dgm:pt>
    <dgm:pt modelId="{09F387E1-A1C7-1C44-A4A9-05998D4B1101}" type="sibTrans" cxnId="{8E17BCA7-4154-1A44-8508-DDBFF567D386}">
      <dgm:prSet/>
      <dgm:spPr/>
      <dgm:t>
        <a:bodyPr/>
        <a:lstStyle/>
        <a:p>
          <a:endParaRPr lang="ru-RU"/>
        </a:p>
      </dgm:t>
    </dgm:pt>
    <dgm:pt modelId="{20D2FC10-3513-D44C-B329-4AC2608E5458}">
      <dgm:prSet/>
      <dgm:spPr/>
      <dgm:t>
        <a:bodyPr/>
        <a:lstStyle/>
        <a:p>
          <a:r>
            <a:rPr lang="ru-RU"/>
            <a:t>смена подгузника/туалет</a:t>
          </a:r>
        </a:p>
      </dgm:t>
    </dgm:pt>
    <dgm:pt modelId="{2A0F09C6-3071-1349-9BA6-21B3BD9A5DD4}" type="parTrans" cxnId="{6EFFAA74-01B5-9C49-81BA-2EB119FC2353}">
      <dgm:prSet/>
      <dgm:spPr/>
      <dgm:t>
        <a:bodyPr/>
        <a:lstStyle/>
        <a:p>
          <a:endParaRPr lang="ru-RU"/>
        </a:p>
      </dgm:t>
    </dgm:pt>
    <dgm:pt modelId="{48A87F2B-2478-6B4E-A1B3-8A3A552D08C4}" type="sibTrans" cxnId="{6EFFAA74-01B5-9C49-81BA-2EB119FC2353}">
      <dgm:prSet/>
      <dgm:spPr/>
      <dgm:t>
        <a:bodyPr/>
        <a:lstStyle/>
        <a:p>
          <a:endParaRPr lang="ru-RU"/>
        </a:p>
      </dgm:t>
    </dgm:pt>
    <dgm:pt modelId="{843A6C56-DF57-354F-8B43-35F581F4D2F1}">
      <dgm:prSet/>
      <dgm:spPr/>
      <dgm:t>
        <a:bodyPr/>
        <a:lstStyle/>
        <a:p>
          <a:r>
            <a:rPr lang="ru-RU"/>
            <a:t>одевание/раздевание</a:t>
          </a:r>
        </a:p>
      </dgm:t>
    </dgm:pt>
    <dgm:pt modelId="{CEA2BF1A-DEDF-A541-ACA4-2DAC4FC30B42}" type="parTrans" cxnId="{92D336E7-2C1C-B64A-9D6E-D1AAA35EFBA8}">
      <dgm:prSet/>
      <dgm:spPr/>
      <dgm:t>
        <a:bodyPr/>
        <a:lstStyle/>
        <a:p>
          <a:endParaRPr lang="ru-RU"/>
        </a:p>
      </dgm:t>
    </dgm:pt>
    <dgm:pt modelId="{364690E0-2E8F-A24C-8500-DA572E624D75}" type="sibTrans" cxnId="{92D336E7-2C1C-B64A-9D6E-D1AAA35EFBA8}">
      <dgm:prSet/>
      <dgm:spPr/>
      <dgm:t>
        <a:bodyPr/>
        <a:lstStyle/>
        <a:p>
          <a:endParaRPr lang="ru-RU"/>
        </a:p>
      </dgm:t>
    </dgm:pt>
    <dgm:pt modelId="{DC5CDD60-41D9-9E4E-8F1B-D4C80C39C180}">
      <dgm:prSet/>
      <dgm:spPr/>
      <dgm:t>
        <a:bodyPr/>
        <a:lstStyle/>
        <a:p>
          <a:r>
            <a:rPr lang="ru-RU"/>
            <a:t>еда/питье</a:t>
          </a:r>
        </a:p>
      </dgm:t>
    </dgm:pt>
    <dgm:pt modelId="{025D4CED-A6C9-7B46-976B-4F40AF4E6A0D}" type="parTrans" cxnId="{C9D0E29E-930F-484E-932B-AA83C755BF3E}">
      <dgm:prSet/>
      <dgm:spPr/>
      <dgm:t>
        <a:bodyPr/>
        <a:lstStyle/>
        <a:p>
          <a:endParaRPr lang="ru-RU"/>
        </a:p>
      </dgm:t>
    </dgm:pt>
    <dgm:pt modelId="{3F669690-7D5C-A645-BEA9-818C678B2DF3}" type="sibTrans" cxnId="{C9D0E29E-930F-484E-932B-AA83C755BF3E}">
      <dgm:prSet/>
      <dgm:spPr/>
      <dgm:t>
        <a:bodyPr/>
        <a:lstStyle/>
        <a:p>
          <a:endParaRPr lang="ru-RU"/>
        </a:p>
      </dgm:t>
    </dgm:pt>
    <dgm:pt modelId="{3205039B-E0B7-044F-A533-7863D6B9BE2C}">
      <dgm:prSet/>
      <dgm:spPr/>
      <dgm:t>
        <a:bodyPr/>
        <a:lstStyle/>
        <a:p>
          <a:r>
            <a:rPr lang="ru-RU"/>
            <a:t>прогулка</a:t>
          </a:r>
        </a:p>
      </dgm:t>
    </dgm:pt>
    <dgm:pt modelId="{4B54B54F-14F1-F546-B07B-9045BAAD78DD}" type="parTrans" cxnId="{6DC69B03-F9DE-2D44-9213-9AC6E36D92A2}">
      <dgm:prSet/>
      <dgm:spPr/>
      <dgm:t>
        <a:bodyPr/>
        <a:lstStyle/>
        <a:p>
          <a:endParaRPr lang="ru-RU"/>
        </a:p>
      </dgm:t>
    </dgm:pt>
    <dgm:pt modelId="{638929B9-89E7-4D4F-8313-375532C998D6}" type="sibTrans" cxnId="{6DC69B03-F9DE-2D44-9213-9AC6E36D92A2}">
      <dgm:prSet/>
      <dgm:spPr/>
      <dgm:t>
        <a:bodyPr/>
        <a:lstStyle/>
        <a:p>
          <a:endParaRPr lang="ru-RU"/>
        </a:p>
      </dgm:t>
    </dgm:pt>
    <dgm:pt modelId="{2ED378AE-C7FE-5C49-A583-AF2AA1336ED2}">
      <dgm:prSet/>
      <dgm:spPr/>
      <dgm:t>
        <a:bodyPr/>
        <a:lstStyle/>
        <a:p>
          <a:r>
            <a:rPr lang="ru-RU"/>
            <a:t>игра одиночная/совместная</a:t>
          </a:r>
        </a:p>
      </dgm:t>
    </dgm:pt>
    <dgm:pt modelId="{2F35261F-D578-0240-BD55-DBCD948667E3}" type="parTrans" cxnId="{0F82AA24-D97A-6747-8F28-FAA2D90E1C61}">
      <dgm:prSet/>
      <dgm:spPr/>
      <dgm:t>
        <a:bodyPr/>
        <a:lstStyle/>
        <a:p>
          <a:endParaRPr lang="ru-RU"/>
        </a:p>
      </dgm:t>
    </dgm:pt>
    <dgm:pt modelId="{C0D826F0-59D6-B147-A479-E088FC75F05C}" type="sibTrans" cxnId="{0F82AA24-D97A-6747-8F28-FAA2D90E1C61}">
      <dgm:prSet/>
      <dgm:spPr/>
      <dgm:t>
        <a:bodyPr/>
        <a:lstStyle/>
        <a:p>
          <a:endParaRPr lang="ru-RU"/>
        </a:p>
      </dgm:t>
    </dgm:pt>
    <dgm:pt modelId="{E5541F09-A3BE-CE4F-8C2A-16FF64219869}">
      <dgm:prSet/>
      <dgm:spPr/>
      <dgm:t>
        <a:bodyPr/>
        <a:lstStyle/>
        <a:p>
          <a:r>
            <a:rPr lang="ru-RU"/>
            <a:t>свободное время</a:t>
          </a:r>
        </a:p>
      </dgm:t>
    </dgm:pt>
    <dgm:pt modelId="{7EAAEF56-8F98-3247-8208-DA5B4AFE9201}" type="parTrans" cxnId="{60797AF7-1842-DA42-938A-26E24635D755}">
      <dgm:prSet/>
      <dgm:spPr/>
      <dgm:t>
        <a:bodyPr/>
        <a:lstStyle/>
        <a:p>
          <a:endParaRPr lang="ru-RU"/>
        </a:p>
      </dgm:t>
    </dgm:pt>
    <dgm:pt modelId="{C6A48B64-A703-4941-89F2-89D2E30049A6}" type="sibTrans" cxnId="{60797AF7-1842-DA42-938A-26E24635D755}">
      <dgm:prSet/>
      <dgm:spPr/>
      <dgm:t>
        <a:bodyPr/>
        <a:lstStyle/>
        <a:p>
          <a:endParaRPr lang="ru-RU"/>
        </a:p>
      </dgm:t>
    </dgm:pt>
    <dgm:pt modelId="{E47AF42C-6736-0B4C-A2A0-25F418122009}">
      <dgm:prSet/>
      <dgm:spPr/>
      <dgm:t>
        <a:bodyPr/>
        <a:lstStyle/>
        <a:p>
          <a:r>
            <a:rPr lang="ru-RU" dirty="0"/>
            <a:t>перемещение по квартире/улице</a:t>
          </a:r>
        </a:p>
      </dgm:t>
    </dgm:pt>
    <dgm:pt modelId="{48ACB363-090F-0D4A-AD04-AB9B6844DF5C}" type="parTrans" cxnId="{407A8FC4-4D74-654E-B113-D921EC5E6EE7}">
      <dgm:prSet/>
      <dgm:spPr/>
      <dgm:t>
        <a:bodyPr/>
        <a:lstStyle/>
        <a:p>
          <a:endParaRPr lang="ru-RU"/>
        </a:p>
      </dgm:t>
    </dgm:pt>
    <dgm:pt modelId="{F2F6362B-0D89-4244-9737-6889216EABD2}" type="sibTrans" cxnId="{407A8FC4-4D74-654E-B113-D921EC5E6EE7}">
      <dgm:prSet/>
      <dgm:spPr/>
      <dgm:t>
        <a:bodyPr/>
        <a:lstStyle/>
        <a:p>
          <a:endParaRPr lang="ru-RU"/>
        </a:p>
      </dgm:t>
    </dgm:pt>
    <dgm:pt modelId="{CDBD3EBD-6F70-3347-8D30-55CFB7613544}">
      <dgm:prSet/>
      <dgm:spPr/>
      <dgm:t>
        <a:bodyPr/>
        <a:lstStyle/>
        <a:p>
          <a:r>
            <a:rPr lang="ru-RU"/>
            <a:t>выход из дома/возвращение</a:t>
          </a:r>
        </a:p>
      </dgm:t>
    </dgm:pt>
    <dgm:pt modelId="{A6F0D6CB-4FFF-5142-B59A-BA2239FCB6FE}" type="parTrans" cxnId="{985B4FF7-0485-914B-AF2A-7C48DE8E0EEB}">
      <dgm:prSet/>
      <dgm:spPr/>
      <dgm:t>
        <a:bodyPr/>
        <a:lstStyle/>
        <a:p>
          <a:endParaRPr lang="ru-RU"/>
        </a:p>
      </dgm:t>
    </dgm:pt>
    <dgm:pt modelId="{E5043941-7D8C-AD4F-8458-8ABDAC923E71}" type="sibTrans" cxnId="{985B4FF7-0485-914B-AF2A-7C48DE8E0EEB}">
      <dgm:prSet/>
      <dgm:spPr/>
      <dgm:t>
        <a:bodyPr/>
        <a:lstStyle/>
        <a:p>
          <a:endParaRPr lang="ru-RU"/>
        </a:p>
      </dgm:t>
    </dgm:pt>
    <dgm:pt modelId="{3BDC2B69-C596-2245-9F55-5D8920BC8C1B}">
      <dgm:prSet/>
      <dgm:spPr/>
      <dgm:t>
        <a:bodyPr/>
        <a:lstStyle/>
        <a:p>
          <a:r>
            <a:rPr lang="ru-RU"/>
            <a:t>умывание/купание</a:t>
          </a:r>
        </a:p>
      </dgm:t>
    </dgm:pt>
    <dgm:pt modelId="{06D177FD-1BE3-8D4E-A3CA-12D4D06F4C5C}" type="parTrans" cxnId="{B3D80E26-E5DD-3A4E-82B5-E32297E18690}">
      <dgm:prSet/>
      <dgm:spPr/>
      <dgm:t>
        <a:bodyPr/>
        <a:lstStyle/>
        <a:p>
          <a:endParaRPr lang="ru-RU"/>
        </a:p>
      </dgm:t>
    </dgm:pt>
    <dgm:pt modelId="{85BDF22F-16D7-B04B-8184-A6C00AB8FBB0}" type="sibTrans" cxnId="{B3D80E26-E5DD-3A4E-82B5-E32297E18690}">
      <dgm:prSet/>
      <dgm:spPr/>
      <dgm:t>
        <a:bodyPr/>
        <a:lstStyle/>
        <a:p>
          <a:endParaRPr lang="ru-RU"/>
        </a:p>
      </dgm:t>
    </dgm:pt>
    <dgm:pt modelId="{0120B90D-34D4-D44A-BD43-6ABE4B3C8BF0}">
      <dgm:prSet/>
      <dgm:spPr/>
      <dgm:t>
        <a:bodyPr/>
        <a:lstStyle/>
        <a:p>
          <a:r>
            <a:rPr lang="ru-RU"/>
            <a:t>чтение книжки/слушать истории</a:t>
          </a:r>
        </a:p>
      </dgm:t>
    </dgm:pt>
    <dgm:pt modelId="{726A4FDF-9849-2E41-8AF9-29E07C94D62B}" type="parTrans" cxnId="{E403CEC5-7308-E044-870B-74FC069E9612}">
      <dgm:prSet/>
      <dgm:spPr/>
      <dgm:t>
        <a:bodyPr/>
        <a:lstStyle/>
        <a:p>
          <a:endParaRPr lang="ru-RU"/>
        </a:p>
      </dgm:t>
    </dgm:pt>
    <dgm:pt modelId="{C737E3A0-E418-8F41-8DA3-00EA710BDAE9}" type="sibTrans" cxnId="{E403CEC5-7308-E044-870B-74FC069E9612}">
      <dgm:prSet/>
      <dgm:spPr/>
      <dgm:t>
        <a:bodyPr/>
        <a:lstStyle/>
        <a:p>
          <a:endParaRPr lang="ru-RU"/>
        </a:p>
      </dgm:t>
    </dgm:pt>
    <dgm:pt modelId="{33DAB193-D0E3-F04E-857E-771956E9DDD0}">
      <dgm:prSet/>
      <dgm:spPr/>
      <dgm:t>
        <a:bodyPr/>
        <a:lstStyle/>
        <a:p>
          <a:r>
            <a:rPr lang="ru-RU"/>
            <a:t>беседы</a:t>
          </a:r>
        </a:p>
      </dgm:t>
    </dgm:pt>
    <dgm:pt modelId="{715B9883-0DFE-5E48-95EF-46BD8D044521}" type="parTrans" cxnId="{8578066E-F1B1-1544-9409-4A4F74DDFDD7}">
      <dgm:prSet/>
      <dgm:spPr/>
      <dgm:t>
        <a:bodyPr/>
        <a:lstStyle/>
        <a:p>
          <a:endParaRPr lang="ru-RU"/>
        </a:p>
      </dgm:t>
    </dgm:pt>
    <dgm:pt modelId="{7DDB18C2-AADF-2B46-9FE1-C0A7C45EF7D0}" type="sibTrans" cxnId="{8578066E-F1B1-1544-9409-4A4F74DDFDD7}">
      <dgm:prSet/>
      <dgm:spPr/>
      <dgm:t>
        <a:bodyPr/>
        <a:lstStyle/>
        <a:p>
          <a:endParaRPr lang="ru-RU"/>
        </a:p>
      </dgm:t>
    </dgm:pt>
    <dgm:pt modelId="{A413D857-2018-3745-BD24-82C0D833CD1E}">
      <dgm:prSet/>
      <dgm:spPr/>
      <dgm:t>
        <a:bodyPr/>
        <a:lstStyle/>
        <a:p>
          <a:r>
            <a:rPr lang="ru-RU"/>
            <a:t>домашние дела</a:t>
          </a:r>
        </a:p>
      </dgm:t>
    </dgm:pt>
    <dgm:pt modelId="{971596BD-6D1C-0C45-B500-9CEA11C1A64F}" type="parTrans" cxnId="{BF5DCAF7-DC9D-B245-BD6F-3587100AB6D4}">
      <dgm:prSet/>
      <dgm:spPr/>
      <dgm:t>
        <a:bodyPr/>
        <a:lstStyle/>
        <a:p>
          <a:endParaRPr lang="ru-RU"/>
        </a:p>
      </dgm:t>
    </dgm:pt>
    <dgm:pt modelId="{DCB29968-D1B9-EA46-AA69-349B603CE004}" type="sibTrans" cxnId="{BF5DCAF7-DC9D-B245-BD6F-3587100AB6D4}">
      <dgm:prSet/>
      <dgm:spPr/>
      <dgm:t>
        <a:bodyPr/>
        <a:lstStyle/>
        <a:p>
          <a:endParaRPr lang="en-US"/>
        </a:p>
      </dgm:t>
    </dgm:pt>
    <dgm:pt modelId="{A9A097C2-B9BE-1A42-A91E-8D83C8B46D34}" type="pres">
      <dgm:prSet presAssocID="{8E3FCDBB-7E8E-4270-BDF4-9C38572CC22F}" presName="vert0" presStyleCnt="0">
        <dgm:presLayoutVars>
          <dgm:dir/>
          <dgm:animOne val="branch"/>
          <dgm:animLvl val="lvl"/>
        </dgm:presLayoutVars>
      </dgm:prSet>
      <dgm:spPr/>
    </dgm:pt>
    <dgm:pt modelId="{B82731B1-E42D-3F41-9FFA-A3D29951F35F}" type="pres">
      <dgm:prSet presAssocID="{7A278264-4CC9-EA4A-9B72-809957DADE2B}" presName="thickLine" presStyleLbl="alignNode1" presStyleIdx="0" presStyleCnt="13"/>
      <dgm:spPr/>
    </dgm:pt>
    <dgm:pt modelId="{23745E38-4599-5441-8C77-E753A8270886}" type="pres">
      <dgm:prSet presAssocID="{7A278264-4CC9-EA4A-9B72-809957DADE2B}" presName="horz1" presStyleCnt="0"/>
      <dgm:spPr/>
    </dgm:pt>
    <dgm:pt modelId="{4EC70916-235E-0648-9194-A456F7F0BB0C}" type="pres">
      <dgm:prSet presAssocID="{7A278264-4CC9-EA4A-9B72-809957DADE2B}" presName="tx1" presStyleLbl="revTx" presStyleIdx="0" presStyleCnt="13"/>
      <dgm:spPr/>
    </dgm:pt>
    <dgm:pt modelId="{1586F8DF-EB7F-7F4B-A88A-6C64AA9AAD2F}" type="pres">
      <dgm:prSet presAssocID="{7A278264-4CC9-EA4A-9B72-809957DADE2B}" presName="vert1" presStyleCnt="0"/>
      <dgm:spPr/>
    </dgm:pt>
    <dgm:pt modelId="{44505336-3F49-154A-9AFA-015D5C40FBA7}" type="pres">
      <dgm:prSet presAssocID="{20D2FC10-3513-D44C-B329-4AC2608E5458}" presName="thickLine" presStyleLbl="alignNode1" presStyleIdx="1" presStyleCnt="13"/>
      <dgm:spPr/>
    </dgm:pt>
    <dgm:pt modelId="{27D3C0C6-B268-DC45-9128-F603D55A3432}" type="pres">
      <dgm:prSet presAssocID="{20D2FC10-3513-D44C-B329-4AC2608E5458}" presName="horz1" presStyleCnt="0"/>
      <dgm:spPr/>
    </dgm:pt>
    <dgm:pt modelId="{00660025-8941-CB40-9AB4-38CF68F74604}" type="pres">
      <dgm:prSet presAssocID="{20D2FC10-3513-D44C-B329-4AC2608E5458}" presName="tx1" presStyleLbl="revTx" presStyleIdx="1" presStyleCnt="13"/>
      <dgm:spPr/>
    </dgm:pt>
    <dgm:pt modelId="{9E61DEF0-BD88-6E4A-BEB9-B1F8B3272510}" type="pres">
      <dgm:prSet presAssocID="{20D2FC10-3513-D44C-B329-4AC2608E5458}" presName="vert1" presStyleCnt="0"/>
      <dgm:spPr/>
    </dgm:pt>
    <dgm:pt modelId="{E9A555AC-F669-5F4D-8AF8-C9EB8E44137C}" type="pres">
      <dgm:prSet presAssocID="{843A6C56-DF57-354F-8B43-35F581F4D2F1}" presName="thickLine" presStyleLbl="alignNode1" presStyleIdx="2" presStyleCnt="13"/>
      <dgm:spPr/>
    </dgm:pt>
    <dgm:pt modelId="{68716243-F00E-5E49-ACA7-9BBDC30A0468}" type="pres">
      <dgm:prSet presAssocID="{843A6C56-DF57-354F-8B43-35F581F4D2F1}" presName="horz1" presStyleCnt="0"/>
      <dgm:spPr/>
    </dgm:pt>
    <dgm:pt modelId="{41747A3A-68E7-2548-8DE6-CAF60AD314BA}" type="pres">
      <dgm:prSet presAssocID="{843A6C56-DF57-354F-8B43-35F581F4D2F1}" presName="tx1" presStyleLbl="revTx" presStyleIdx="2" presStyleCnt="13"/>
      <dgm:spPr/>
    </dgm:pt>
    <dgm:pt modelId="{88426DBF-80EB-B84C-93CA-493AC7204F94}" type="pres">
      <dgm:prSet presAssocID="{843A6C56-DF57-354F-8B43-35F581F4D2F1}" presName="vert1" presStyleCnt="0"/>
      <dgm:spPr/>
    </dgm:pt>
    <dgm:pt modelId="{24CDD057-8BE7-FE48-8128-B9351E3BFD47}" type="pres">
      <dgm:prSet presAssocID="{DC5CDD60-41D9-9E4E-8F1B-D4C80C39C180}" presName="thickLine" presStyleLbl="alignNode1" presStyleIdx="3" presStyleCnt="13"/>
      <dgm:spPr/>
    </dgm:pt>
    <dgm:pt modelId="{1907E5A7-8028-0040-8EEF-A8C91AEF568C}" type="pres">
      <dgm:prSet presAssocID="{DC5CDD60-41D9-9E4E-8F1B-D4C80C39C180}" presName="horz1" presStyleCnt="0"/>
      <dgm:spPr/>
    </dgm:pt>
    <dgm:pt modelId="{3B654A2C-A0E3-0F48-B4EC-8FFD1B64D2DD}" type="pres">
      <dgm:prSet presAssocID="{DC5CDD60-41D9-9E4E-8F1B-D4C80C39C180}" presName="tx1" presStyleLbl="revTx" presStyleIdx="3" presStyleCnt="13"/>
      <dgm:spPr/>
    </dgm:pt>
    <dgm:pt modelId="{05F843F4-6869-5441-9D77-CC56D8679C6E}" type="pres">
      <dgm:prSet presAssocID="{DC5CDD60-41D9-9E4E-8F1B-D4C80C39C180}" presName="vert1" presStyleCnt="0"/>
      <dgm:spPr/>
    </dgm:pt>
    <dgm:pt modelId="{2683EEB7-9DE3-D146-AC0B-A3597339E3F1}" type="pres">
      <dgm:prSet presAssocID="{3205039B-E0B7-044F-A533-7863D6B9BE2C}" presName="thickLine" presStyleLbl="alignNode1" presStyleIdx="4" presStyleCnt="13"/>
      <dgm:spPr/>
    </dgm:pt>
    <dgm:pt modelId="{D28D6FFD-5FA3-7745-AFF0-4672CA895E60}" type="pres">
      <dgm:prSet presAssocID="{3205039B-E0B7-044F-A533-7863D6B9BE2C}" presName="horz1" presStyleCnt="0"/>
      <dgm:spPr/>
    </dgm:pt>
    <dgm:pt modelId="{D34856F4-5B06-4146-AE48-E329876FC481}" type="pres">
      <dgm:prSet presAssocID="{3205039B-E0B7-044F-A533-7863D6B9BE2C}" presName="tx1" presStyleLbl="revTx" presStyleIdx="4" presStyleCnt="13"/>
      <dgm:spPr/>
    </dgm:pt>
    <dgm:pt modelId="{0D0F3EFA-246D-DC49-96DE-10A831DAD5F3}" type="pres">
      <dgm:prSet presAssocID="{3205039B-E0B7-044F-A533-7863D6B9BE2C}" presName="vert1" presStyleCnt="0"/>
      <dgm:spPr/>
    </dgm:pt>
    <dgm:pt modelId="{41F36BE5-B7C5-CD4F-A8C2-CAC97D1F93F1}" type="pres">
      <dgm:prSet presAssocID="{2ED378AE-C7FE-5C49-A583-AF2AA1336ED2}" presName="thickLine" presStyleLbl="alignNode1" presStyleIdx="5" presStyleCnt="13"/>
      <dgm:spPr/>
    </dgm:pt>
    <dgm:pt modelId="{8315A0D4-B0B8-C941-810D-626C89DA32AC}" type="pres">
      <dgm:prSet presAssocID="{2ED378AE-C7FE-5C49-A583-AF2AA1336ED2}" presName="horz1" presStyleCnt="0"/>
      <dgm:spPr/>
    </dgm:pt>
    <dgm:pt modelId="{332C58E4-8B4A-654D-B517-F8F5F362DEA2}" type="pres">
      <dgm:prSet presAssocID="{2ED378AE-C7FE-5C49-A583-AF2AA1336ED2}" presName="tx1" presStyleLbl="revTx" presStyleIdx="5" presStyleCnt="13"/>
      <dgm:spPr/>
    </dgm:pt>
    <dgm:pt modelId="{27E46C55-ED60-A945-8C1C-79592A2B488F}" type="pres">
      <dgm:prSet presAssocID="{2ED378AE-C7FE-5C49-A583-AF2AA1336ED2}" presName="vert1" presStyleCnt="0"/>
      <dgm:spPr/>
    </dgm:pt>
    <dgm:pt modelId="{6329B3E0-EE83-914E-874B-45073958467F}" type="pres">
      <dgm:prSet presAssocID="{E5541F09-A3BE-CE4F-8C2A-16FF64219869}" presName="thickLine" presStyleLbl="alignNode1" presStyleIdx="6" presStyleCnt="13"/>
      <dgm:spPr/>
    </dgm:pt>
    <dgm:pt modelId="{9247D7F4-8B6A-D641-A2F9-B25B28D66A72}" type="pres">
      <dgm:prSet presAssocID="{E5541F09-A3BE-CE4F-8C2A-16FF64219869}" presName="horz1" presStyleCnt="0"/>
      <dgm:spPr/>
    </dgm:pt>
    <dgm:pt modelId="{D068EC14-0282-B349-8240-CE4A0AC7A21A}" type="pres">
      <dgm:prSet presAssocID="{E5541F09-A3BE-CE4F-8C2A-16FF64219869}" presName="tx1" presStyleLbl="revTx" presStyleIdx="6" presStyleCnt="13"/>
      <dgm:spPr/>
    </dgm:pt>
    <dgm:pt modelId="{172D613C-7570-5A48-A20C-CFB3F23974FF}" type="pres">
      <dgm:prSet presAssocID="{E5541F09-A3BE-CE4F-8C2A-16FF64219869}" presName="vert1" presStyleCnt="0"/>
      <dgm:spPr/>
    </dgm:pt>
    <dgm:pt modelId="{45ED7F44-14D4-4444-8538-A7A957E175EC}" type="pres">
      <dgm:prSet presAssocID="{E47AF42C-6736-0B4C-A2A0-25F418122009}" presName="thickLine" presStyleLbl="alignNode1" presStyleIdx="7" presStyleCnt="13"/>
      <dgm:spPr/>
    </dgm:pt>
    <dgm:pt modelId="{2C18424C-EC67-0D4B-955B-B1DBDB3D6602}" type="pres">
      <dgm:prSet presAssocID="{E47AF42C-6736-0B4C-A2A0-25F418122009}" presName="horz1" presStyleCnt="0"/>
      <dgm:spPr/>
    </dgm:pt>
    <dgm:pt modelId="{C5A89B4E-E19D-7745-BD8E-3C29ED3F9BEF}" type="pres">
      <dgm:prSet presAssocID="{E47AF42C-6736-0B4C-A2A0-25F418122009}" presName="tx1" presStyleLbl="revTx" presStyleIdx="7" presStyleCnt="13"/>
      <dgm:spPr/>
    </dgm:pt>
    <dgm:pt modelId="{9FE6733E-F671-DB40-971C-F98F5A02E24F}" type="pres">
      <dgm:prSet presAssocID="{E47AF42C-6736-0B4C-A2A0-25F418122009}" presName="vert1" presStyleCnt="0"/>
      <dgm:spPr/>
    </dgm:pt>
    <dgm:pt modelId="{2372026A-A2D2-6140-BC92-9F9253078BE1}" type="pres">
      <dgm:prSet presAssocID="{CDBD3EBD-6F70-3347-8D30-55CFB7613544}" presName="thickLine" presStyleLbl="alignNode1" presStyleIdx="8" presStyleCnt="13"/>
      <dgm:spPr/>
    </dgm:pt>
    <dgm:pt modelId="{C92224E0-144E-0A4A-8902-3D34B679EA37}" type="pres">
      <dgm:prSet presAssocID="{CDBD3EBD-6F70-3347-8D30-55CFB7613544}" presName="horz1" presStyleCnt="0"/>
      <dgm:spPr/>
    </dgm:pt>
    <dgm:pt modelId="{9013432A-0E96-964F-A4B4-E0E8E0A59738}" type="pres">
      <dgm:prSet presAssocID="{CDBD3EBD-6F70-3347-8D30-55CFB7613544}" presName="tx1" presStyleLbl="revTx" presStyleIdx="8" presStyleCnt="13"/>
      <dgm:spPr/>
    </dgm:pt>
    <dgm:pt modelId="{E550B09D-0304-A34B-906E-7C1A3BF4BD53}" type="pres">
      <dgm:prSet presAssocID="{CDBD3EBD-6F70-3347-8D30-55CFB7613544}" presName="vert1" presStyleCnt="0"/>
      <dgm:spPr/>
    </dgm:pt>
    <dgm:pt modelId="{F5DB2519-5038-7443-B9A7-DEAC98DD6D21}" type="pres">
      <dgm:prSet presAssocID="{3BDC2B69-C596-2245-9F55-5D8920BC8C1B}" presName="thickLine" presStyleLbl="alignNode1" presStyleIdx="9" presStyleCnt="13"/>
      <dgm:spPr/>
    </dgm:pt>
    <dgm:pt modelId="{ECFC7177-E8F1-964C-B49B-07DBC7E20759}" type="pres">
      <dgm:prSet presAssocID="{3BDC2B69-C596-2245-9F55-5D8920BC8C1B}" presName="horz1" presStyleCnt="0"/>
      <dgm:spPr/>
    </dgm:pt>
    <dgm:pt modelId="{BD698F41-5B2C-8643-AF2E-F01590151737}" type="pres">
      <dgm:prSet presAssocID="{3BDC2B69-C596-2245-9F55-5D8920BC8C1B}" presName="tx1" presStyleLbl="revTx" presStyleIdx="9" presStyleCnt="13"/>
      <dgm:spPr/>
    </dgm:pt>
    <dgm:pt modelId="{1F443BE1-F6E4-594E-98B2-17FE948CBE26}" type="pres">
      <dgm:prSet presAssocID="{3BDC2B69-C596-2245-9F55-5D8920BC8C1B}" presName="vert1" presStyleCnt="0"/>
      <dgm:spPr/>
    </dgm:pt>
    <dgm:pt modelId="{93133CCF-017E-0846-ABB0-DCB37FF54E86}" type="pres">
      <dgm:prSet presAssocID="{0120B90D-34D4-D44A-BD43-6ABE4B3C8BF0}" presName="thickLine" presStyleLbl="alignNode1" presStyleIdx="10" presStyleCnt="13"/>
      <dgm:spPr/>
    </dgm:pt>
    <dgm:pt modelId="{9DACDA81-DB8C-9A4D-9E2E-8CF4FE25405F}" type="pres">
      <dgm:prSet presAssocID="{0120B90D-34D4-D44A-BD43-6ABE4B3C8BF0}" presName="horz1" presStyleCnt="0"/>
      <dgm:spPr/>
    </dgm:pt>
    <dgm:pt modelId="{22F568BE-B5F8-0B45-A65A-C916832CA89E}" type="pres">
      <dgm:prSet presAssocID="{0120B90D-34D4-D44A-BD43-6ABE4B3C8BF0}" presName="tx1" presStyleLbl="revTx" presStyleIdx="10" presStyleCnt="13"/>
      <dgm:spPr/>
    </dgm:pt>
    <dgm:pt modelId="{DA868994-3B97-2644-AB11-A66377510BB6}" type="pres">
      <dgm:prSet presAssocID="{0120B90D-34D4-D44A-BD43-6ABE4B3C8BF0}" presName="vert1" presStyleCnt="0"/>
      <dgm:spPr/>
    </dgm:pt>
    <dgm:pt modelId="{682B76BB-2F9F-7247-835A-2296885CAF25}" type="pres">
      <dgm:prSet presAssocID="{33DAB193-D0E3-F04E-857E-771956E9DDD0}" presName="thickLine" presStyleLbl="alignNode1" presStyleIdx="11" presStyleCnt="13"/>
      <dgm:spPr/>
    </dgm:pt>
    <dgm:pt modelId="{C5A40C44-414F-634A-9FAF-D75295E9AB75}" type="pres">
      <dgm:prSet presAssocID="{33DAB193-D0E3-F04E-857E-771956E9DDD0}" presName="horz1" presStyleCnt="0"/>
      <dgm:spPr/>
    </dgm:pt>
    <dgm:pt modelId="{10147BE5-6BD7-D74E-979A-EC55DBE49AC8}" type="pres">
      <dgm:prSet presAssocID="{33DAB193-D0E3-F04E-857E-771956E9DDD0}" presName="tx1" presStyleLbl="revTx" presStyleIdx="11" presStyleCnt="13"/>
      <dgm:spPr/>
    </dgm:pt>
    <dgm:pt modelId="{186F844B-B5AE-7C4A-846D-D384EECA71DA}" type="pres">
      <dgm:prSet presAssocID="{33DAB193-D0E3-F04E-857E-771956E9DDD0}" presName="vert1" presStyleCnt="0"/>
      <dgm:spPr/>
    </dgm:pt>
    <dgm:pt modelId="{4CA7BBDC-C945-484F-BBBD-F06925366BEF}" type="pres">
      <dgm:prSet presAssocID="{A413D857-2018-3745-BD24-82C0D833CD1E}" presName="thickLine" presStyleLbl="alignNode1" presStyleIdx="12" presStyleCnt="13"/>
      <dgm:spPr/>
    </dgm:pt>
    <dgm:pt modelId="{97502ADC-4005-794C-AEBB-8E7F372D16B7}" type="pres">
      <dgm:prSet presAssocID="{A413D857-2018-3745-BD24-82C0D833CD1E}" presName="horz1" presStyleCnt="0"/>
      <dgm:spPr/>
    </dgm:pt>
    <dgm:pt modelId="{7F3F222B-C1C0-1E40-9F70-CD9DEA287173}" type="pres">
      <dgm:prSet presAssocID="{A413D857-2018-3745-BD24-82C0D833CD1E}" presName="tx1" presStyleLbl="revTx" presStyleIdx="12" presStyleCnt="13"/>
      <dgm:spPr/>
    </dgm:pt>
    <dgm:pt modelId="{B03FBA9C-14BE-BB4F-9117-3E0F1EA09650}" type="pres">
      <dgm:prSet presAssocID="{A413D857-2018-3745-BD24-82C0D833CD1E}" presName="vert1" presStyleCnt="0"/>
      <dgm:spPr/>
    </dgm:pt>
  </dgm:ptLst>
  <dgm:cxnLst>
    <dgm:cxn modelId="{6DC69B03-F9DE-2D44-9213-9AC6E36D92A2}" srcId="{8E3FCDBB-7E8E-4270-BDF4-9C38572CC22F}" destId="{3205039B-E0B7-044F-A533-7863D6B9BE2C}" srcOrd="4" destOrd="0" parTransId="{4B54B54F-14F1-F546-B07B-9045BAAD78DD}" sibTransId="{638929B9-89E7-4D4F-8313-375532C998D6}"/>
    <dgm:cxn modelId="{9029440A-1FAD-024C-A1F1-3C9A0FB0CF46}" type="presOf" srcId="{7A278264-4CC9-EA4A-9B72-809957DADE2B}" destId="{4EC70916-235E-0648-9194-A456F7F0BB0C}" srcOrd="0" destOrd="0" presId="urn:microsoft.com/office/officeart/2008/layout/LinedList"/>
    <dgm:cxn modelId="{D31ACE11-CCCF-C844-9601-FD7D01E101A6}" type="presOf" srcId="{20D2FC10-3513-D44C-B329-4AC2608E5458}" destId="{00660025-8941-CB40-9AB4-38CF68F74604}" srcOrd="0" destOrd="0" presId="urn:microsoft.com/office/officeart/2008/layout/LinedList"/>
    <dgm:cxn modelId="{0F82AA24-D97A-6747-8F28-FAA2D90E1C61}" srcId="{8E3FCDBB-7E8E-4270-BDF4-9C38572CC22F}" destId="{2ED378AE-C7FE-5C49-A583-AF2AA1336ED2}" srcOrd="5" destOrd="0" parTransId="{2F35261F-D578-0240-BD55-DBCD948667E3}" sibTransId="{C0D826F0-59D6-B147-A479-E088FC75F05C}"/>
    <dgm:cxn modelId="{B3D80E26-E5DD-3A4E-82B5-E32297E18690}" srcId="{8E3FCDBB-7E8E-4270-BDF4-9C38572CC22F}" destId="{3BDC2B69-C596-2245-9F55-5D8920BC8C1B}" srcOrd="9" destOrd="0" parTransId="{06D177FD-1BE3-8D4E-A3CA-12D4D06F4C5C}" sibTransId="{85BDF22F-16D7-B04B-8184-A6C00AB8FBB0}"/>
    <dgm:cxn modelId="{E782B434-18C5-954D-986E-5F672846864B}" type="presOf" srcId="{E47AF42C-6736-0B4C-A2A0-25F418122009}" destId="{C5A89B4E-E19D-7745-BD8E-3C29ED3F9BEF}" srcOrd="0" destOrd="0" presId="urn:microsoft.com/office/officeart/2008/layout/LinedList"/>
    <dgm:cxn modelId="{41E48F38-DAF7-4541-9691-D60FA0FF2902}" type="presOf" srcId="{2ED378AE-C7FE-5C49-A583-AF2AA1336ED2}" destId="{332C58E4-8B4A-654D-B517-F8F5F362DEA2}" srcOrd="0" destOrd="0" presId="urn:microsoft.com/office/officeart/2008/layout/LinedList"/>
    <dgm:cxn modelId="{D97C5A58-3740-F844-B472-EC1ABD12A23D}" type="presOf" srcId="{E5541F09-A3BE-CE4F-8C2A-16FF64219869}" destId="{D068EC14-0282-B349-8240-CE4A0AC7A21A}" srcOrd="0" destOrd="0" presId="urn:microsoft.com/office/officeart/2008/layout/LinedList"/>
    <dgm:cxn modelId="{C6A1875A-4745-9449-8451-D1E27D26FD1F}" type="presOf" srcId="{0120B90D-34D4-D44A-BD43-6ABE4B3C8BF0}" destId="{22F568BE-B5F8-0B45-A65A-C916832CA89E}" srcOrd="0" destOrd="0" presId="urn:microsoft.com/office/officeart/2008/layout/LinedList"/>
    <dgm:cxn modelId="{547F8D68-4B70-F44B-AB8C-C9F6D27F48BD}" type="presOf" srcId="{3BDC2B69-C596-2245-9F55-5D8920BC8C1B}" destId="{BD698F41-5B2C-8643-AF2E-F01590151737}" srcOrd="0" destOrd="0" presId="urn:microsoft.com/office/officeart/2008/layout/LinedList"/>
    <dgm:cxn modelId="{8578066E-F1B1-1544-9409-4A4F74DDFDD7}" srcId="{8E3FCDBB-7E8E-4270-BDF4-9C38572CC22F}" destId="{33DAB193-D0E3-F04E-857E-771956E9DDD0}" srcOrd="11" destOrd="0" parTransId="{715B9883-0DFE-5E48-95EF-46BD8D044521}" sibTransId="{7DDB18C2-AADF-2B46-9FE1-C0A7C45EF7D0}"/>
    <dgm:cxn modelId="{6EFFAA74-01B5-9C49-81BA-2EB119FC2353}" srcId="{8E3FCDBB-7E8E-4270-BDF4-9C38572CC22F}" destId="{20D2FC10-3513-D44C-B329-4AC2608E5458}" srcOrd="1" destOrd="0" parTransId="{2A0F09C6-3071-1349-9BA6-21B3BD9A5DD4}" sibTransId="{48A87F2B-2478-6B4E-A1B3-8A3A552D08C4}"/>
    <dgm:cxn modelId="{F7248686-10B7-2641-AD1B-0E59F7C230A7}" type="presOf" srcId="{8E3FCDBB-7E8E-4270-BDF4-9C38572CC22F}" destId="{A9A097C2-B9BE-1A42-A91E-8D83C8B46D34}" srcOrd="0" destOrd="0" presId="urn:microsoft.com/office/officeart/2008/layout/LinedList"/>
    <dgm:cxn modelId="{D1030E8C-1990-5744-9133-E913A2F82DE1}" type="presOf" srcId="{843A6C56-DF57-354F-8B43-35F581F4D2F1}" destId="{41747A3A-68E7-2548-8DE6-CAF60AD314BA}" srcOrd="0" destOrd="0" presId="urn:microsoft.com/office/officeart/2008/layout/LinedList"/>
    <dgm:cxn modelId="{C9D0E29E-930F-484E-932B-AA83C755BF3E}" srcId="{8E3FCDBB-7E8E-4270-BDF4-9C38572CC22F}" destId="{DC5CDD60-41D9-9E4E-8F1B-D4C80C39C180}" srcOrd="3" destOrd="0" parTransId="{025D4CED-A6C9-7B46-976B-4F40AF4E6A0D}" sibTransId="{3F669690-7D5C-A645-BEA9-818C678B2DF3}"/>
    <dgm:cxn modelId="{8E17BCA7-4154-1A44-8508-DDBFF567D386}" srcId="{8E3FCDBB-7E8E-4270-BDF4-9C38572CC22F}" destId="{7A278264-4CC9-EA4A-9B72-809957DADE2B}" srcOrd="0" destOrd="0" parTransId="{8F38218A-8980-DC4A-AE62-5F7006370ED6}" sibTransId="{09F387E1-A1C7-1C44-A4A9-05998D4B1101}"/>
    <dgm:cxn modelId="{77585AA9-667F-B546-82EE-2757A2DA10D9}" type="presOf" srcId="{3205039B-E0B7-044F-A533-7863D6B9BE2C}" destId="{D34856F4-5B06-4146-AE48-E329876FC481}" srcOrd="0" destOrd="0" presId="urn:microsoft.com/office/officeart/2008/layout/LinedList"/>
    <dgm:cxn modelId="{D6F9D2B9-2F91-2F43-9235-94953483F512}" type="presOf" srcId="{DC5CDD60-41D9-9E4E-8F1B-D4C80C39C180}" destId="{3B654A2C-A0E3-0F48-B4EC-8FFD1B64D2DD}" srcOrd="0" destOrd="0" presId="urn:microsoft.com/office/officeart/2008/layout/LinedList"/>
    <dgm:cxn modelId="{D5FA3FC2-BC3A-0945-9075-641F82B75FFC}" type="presOf" srcId="{33DAB193-D0E3-F04E-857E-771956E9DDD0}" destId="{10147BE5-6BD7-D74E-979A-EC55DBE49AC8}" srcOrd="0" destOrd="0" presId="urn:microsoft.com/office/officeart/2008/layout/LinedList"/>
    <dgm:cxn modelId="{407A8FC4-4D74-654E-B113-D921EC5E6EE7}" srcId="{8E3FCDBB-7E8E-4270-BDF4-9C38572CC22F}" destId="{E47AF42C-6736-0B4C-A2A0-25F418122009}" srcOrd="7" destOrd="0" parTransId="{48ACB363-090F-0D4A-AD04-AB9B6844DF5C}" sibTransId="{F2F6362B-0D89-4244-9737-6889216EABD2}"/>
    <dgm:cxn modelId="{E403CEC5-7308-E044-870B-74FC069E9612}" srcId="{8E3FCDBB-7E8E-4270-BDF4-9C38572CC22F}" destId="{0120B90D-34D4-D44A-BD43-6ABE4B3C8BF0}" srcOrd="10" destOrd="0" parTransId="{726A4FDF-9849-2E41-8AF9-29E07C94D62B}" sibTransId="{C737E3A0-E418-8F41-8DA3-00EA710BDAE9}"/>
    <dgm:cxn modelId="{8961C9C7-7F65-644B-AFEF-779EC12C1FA9}" type="presOf" srcId="{A413D857-2018-3745-BD24-82C0D833CD1E}" destId="{7F3F222B-C1C0-1E40-9F70-CD9DEA287173}" srcOrd="0" destOrd="0" presId="urn:microsoft.com/office/officeart/2008/layout/LinedList"/>
    <dgm:cxn modelId="{243FE5CB-E9DC-2F44-84AD-59173284D4FA}" type="presOf" srcId="{CDBD3EBD-6F70-3347-8D30-55CFB7613544}" destId="{9013432A-0E96-964F-A4B4-E0E8E0A59738}" srcOrd="0" destOrd="0" presId="urn:microsoft.com/office/officeart/2008/layout/LinedList"/>
    <dgm:cxn modelId="{92D336E7-2C1C-B64A-9D6E-D1AAA35EFBA8}" srcId="{8E3FCDBB-7E8E-4270-BDF4-9C38572CC22F}" destId="{843A6C56-DF57-354F-8B43-35F581F4D2F1}" srcOrd="2" destOrd="0" parTransId="{CEA2BF1A-DEDF-A541-ACA4-2DAC4FC30B42}" sibTransId="{364690E0-2E8F-A24C-8500-DA572E624D75}"/>
    <dgm:cxn modelId="{985B4FF7-0485-914B-AF2A-7C48DE8E0EEB}" srcId="{8E3FCDBB-7E8E-4270-BDF4-9C38572CC22F}" destId="{CDBD3EBD-6F70-3347-8D30-55CFB7613544}" srcOrd="8" destOrd="0" parTransId="{A6F0D6CB-4FFF-5142-B59A-BA2239FCB6FE}" sibTransId="{E5043941-7D8C-AD4F-8458-8ABDAC923E71}"/>
    <dgm:cxn modelId="{60797AF7-1842-DA42-938A-26E24635D755}" srcId="{8E3FCDBB-7E8E-4270-BDF4-9C38572CC22F}" destId="{E5541F09-A3BE-CE4F-8C2A-16FF64219869}" srcOrd="6" destOrd="0" parTransId="{7EAAEF56-8F98-3247-8208-DA5B4AFE9201}" sibTransId="{C6A48B64-A703-4941-89F2-89D2E30049A6}"/>
    <dgm:cxn modelId="{BF5DCAF7-DC9D-B245-BD6F-3587100AB6D4}" srcId="{8E3FCDBB-7E8E-4270-BDF4-9C38572CC22F}" destId="{A413D857-2018-3745-BD24-82C0D833CD1E}" srcOrd="12" destOrd="0" parTransId="{971596BD-6D1C-0C45-B500-9CEA11C1A64F}" sibTransId="{DCB29968-D1B9-EA46-AA69-349B603CE004}"/>
    <dgm:cxn modelId="{73C9F1D2-D58C-6642-A969-41EDFC62D9D2}" type="presParOf" srcId="{A9A097C2-B9BE-1A42-A91E-8D83C8B46D34}" destId="{B82731B1-E42D-3F41-9FFA-A3D29951F35F}" srcOrd="0" destOrd="0" presId="urn:microsoft.com/office/officeart/2008/layout/LinedList"/>
    <dgm:cxn modelId="{CB1E0260-85AC-014C-BBD7-E2EBF3DAED12}" type="presParOf" srcId="{A9A097C2-B9BE-1A42-A91E-8D83C8B46D34}" destId="{23745E38-4599-5441-8C77-E753A8270886}" srcOrd="1" destOrd="0" presId="urn:microsoft.com/office/officeart/2008/layout/LinedList"/>
    <dgm:cxn modelId="{927CE61F-7BE2-E64C-AD05-D91A594FF5B4}" type="presParOf" srcId="{23745E38-4599-5441-8C77-E753A8270886}" destId="{4EC70916-235E-0648-9194-A456F7F0BB0C}" srcOrd="0" destOrd="0" presId="urn:microsoft.com/office/officeart/2008/layout/LinedList"/>
    <dgm:cxn modelId="{33288E92-734F-5E49-BC26-3A173A075955}" type="presParOf" srcId="{23745E38-4599-5441-8C77-E753A8270886}" destId="{1586F8DF-EB7F-7F4B-A88A-6C64AA9AAD2F}" srcOrd="1" destOrd="0" presId="urn:microsoft.com/office/officeart/2008/layout/LinedList"/>
    <dgm:cxn modelId="{895A4F94-6352-2244-AAC4-BDD7878FC4D2}" type="presParOf" srcId="{A9A097C2-B9BE-1A42-A91E-8D83C8B46D34}" destId="{44505336-3F49-154A-9AFA-015D5C40FBA7}" srcOrd="2" destOrd="0" presId="urn:microsoft.com/office/officeart/2008/layout/LinedList"/>
    <dgm:cxn modelId="{28976F6E-C998-F24A-978D-EDA7321FD477}" type="presParOf" srcId="{A9A097C2-B9BE-1A42-A91E-8D83C8B46D34}" destId="{27D3C0C6-B268-DC45-9128-F603D55A3432}" srcOrd="3" destOrd="0" presId="urn:microsoft.com/office/officeart/2008/layout/LinedList"/>
    <dgm:cxn modelId="{15406C79-7E92-7947-99E7-CE6BA90488F9}" type="presParOf" srcId="{27D3C0C6-B268-DC45-9128-F603D55A3432}" destId="{00660025-8941-CB40-9AB4-38CF68F74604}" srcOrd="0" destOrd="0" presId="urn:microsoft.com/office/officeart/2008/layout/LinedList"/>
    <dgm:cxn modelId="{4709783B-F775-6A4D-A708-DDBBE91C685F}" type="presParOf" srcId="{27D3C0C6-B268-DC45-9128-F603D55A3432}" destId="{9E61DEF0-BD88-6E4A-BEB9-B1F8B3272510}" srcOrd="1" destOrd="0" presId="urn:microsoft.com/office/officeart/2008/layout/LinedList"/>
    <dgm:cxn modelId="{CD267C4F-65AA-FB42-99A8-30D7C3AFC201}" type="presParOf" srcId="{A9A097C2-B9BE-1A42-A91E-8D83C8B46D34}" destId="{E9A555AC-F669-5F4D-8AF8-C9EB8E44137C}" srcOrd="4" destOrd="0" presId="urn:microsoft.com/office/officeart/2008/layout/LinedList"/>
    <dgm:cxn modelId="{B2F68147-9104-644B-80BC-F8178BB8D17D}" type="presParOf" srcId="{A9A097C2-B9BE-1A42-A91E-8D83C8B46D34}" destId="{68716243-F00E-5E49-ACA7-9BBDC30A0468}" srcOrd="5" destOrd="0" presId="urn:microsoft.com/office/officeart/2008/layout/LinedList"/>
    <dgm:cxn modelId="{A0651985-4513-6E45-BA5E-E2CBAD35F470}" type="presParOf" srcId="{68716243-F00E-5E49-ACA7-9BBDC30A0468}" destId="{41747A3A-68E7-2548-8DE6-CAF60AD314BA}" srcOrd="0" destOrd="0" presId="urn:microsoft.com/office/officeart/2008/layout/LinedList"/>
    <dgm:cxn modelId="{7607C5CD-A1E2-3B48-B19B-8FAF6887B1AC}" type="presParOf" srcId="{68716243-F00E-5E49-ACA7-9BBDC30A0468}" destId="{88426DBF-80EB-B84C-93CA-493AC7204F94}" srcOrd="1" destOrd="0" presId="urn:microsoft.com/office/officeart/2008/layout/LinedList"/>
    <dgm:cxn modelId="{E2315AC2-2BD3-D340-AFFC-74BBEE22779B}" type="presParOf" srcId="{A9A097C2-B9BE-1A42-A91E-8D83C8B46D34}" destId="{24CDD057-8BE7-FE48-8128-B9351E3BFD47}" srcOrd="6" destOrd="0" presId="urn:microsoft.com/office/officeart/2008/layout/LinedList"/>
    <dgm:cxn modelId="{EAEDAA37-954C-684C-B949-64B14C7B0301}" type="presParOf" srcId="{A9A097C2-B9BE-1A42-A91E-8D83C8B46D34}" destId="{1907E5A7-8028-0040-8EEF-A8C91AEF568C}" srcOrd="7" destOrd="0" presId="urn:microsoft.com/office/officeart/2008/layout/LinedList"/>
    <dgm:cxn modelId="{020493FD-0ED2-5740-BEEC-F4C0E1EDE685}" type="presParOf" srcId="{1907E5A7-8028-0040-8EEF-A8C91AEF568C}" destId="{3B654A2C-A0E3-0F48-B4EC-8FFD1B64D2DD}" srcOrd="0" destOrd="0" presId="urn:microsoft.com/office/officeart/2008/layout/LinedList"/>
    <dgm:cxn modelId="{B045B900-C3D0-D646-A518-788D0A59CBBB}" type="presParOf" srcId="{1907E5A7-8028-0040-8EEF-A8C91AEF568C}" destId="{05F843F4-6869-5441-9D77-CC56D8679C6E}" srcOrd="1" destOrd="0" presId="urn:microsoft.com/office/officeart/2008/layout/LinedList"/>
    <dgm:cxn modelId="{0CB47C3E-3D6C-DF49-9107-0B39E1A093E3}" type="presParOf" srcId="{A9A097C2-B9BE-1A42-A91E-8D83C8B46D34}" destId="{2683EEB7-9DE3-D146-AC0B-A3597339E3F1}" srcOrd="8" destOrd="0" presId="urn:microsoft.com/office/officeart/2008/layout/LinedList"/>
    <dgm:cxn modelId="{EF368E2E-1A95-C848-AA07-C33B8919CB0C}" type="presParOf" srcId="{A9A097C2-B9BE-1A42-A91E-8D83C8B46D34}" destId="{D28D6FFD-5FA3-7745-AFF0-4672CA895E60}" srcOrd="9" destOrd="0" presId="urn:microsoft.com/office/officeart/2008/layout/LinedList"/>
    <dgm:cxn modelId="{99CDFE4A-E485-2140-9ED9-3514C85E7E63}" type="presParOf" srcId="{D28D6FFD-5FA3-7745-AFF0-4672CA895E60}" destId="{D34856F4-5B06-4146-AE48-E329876FC481}" srcOrd="0" destOrd="0" presId="urn:microsoft.com/office/officeart/2008/layout/LinedList"/>
    <dgm:cxn modelId="{1C73C1F7-B4C2-524A-8DE5-09A1B203C93C}" type="presParOf" srcId="{D28D6FFD-5FA3-7745-AFF0-4672CA895E60}" destId="{0D0F3EFA-246D-DC49-96DE-10A831DAD5F3}" srcOrd="1" destOrd="0" presId="urn:microsoft.com/office/officeart/2008/layout/LinedList"/>
    <dgm:cxn modelId="{194482F3-8389-2149-9DD0-13EA35AAEE06}" type="presParOf" srcId="{A9A097C2-B9BE-1A42-A91E-8D83C8B46D34}" destId="{41F36BE5-B7C5-CD4F-A8C2-CAC97D1F93F1}" srcOrd="10" destOrd="0" presId="urn:microsoft.com/office/officeart/2008/layout/LinedList"/>
    <dgm:cxn modelId="{751318C2-44CE-8B40-8305-72E674FDBE84}" type="presParOf" srcId="{A9A097C2-B9BE-1A42-A91E-8D83C8B46D34}" destId="{8315A0D4-B0B8-C941-810D-626C89DA32AC}" srcOrd="11" destOrd="0" presId="urn:microsoft.com/office/officeart/2008/layout/LinedList"/>
    <dgm:cxn modelId="{68A6661C-30E5-BA44-B2BC-58D8CC117984}" type="presParOf" srcId="{8315A0D4-B0B8-C941-810D-626C89DA32AC}" destId="{332C58E4-8B4A-654D-B517-F8F5F362DEA2}" srcOrd="0" destOrd="0" presId="urn:microsoft.com/office/officeart/2008/layout/LinedList"/>
    <dgm:cxn modelId="{834FADA6-DD9B-2B41-887D-781AC0A9364C}" type="presParOf" srcId="{8315A0D4-B0B8-C941-810D-626C89DA32AC}" destId="{27E46C55-ED60-A945-8C1C-79592A2B488F}" srcOrd="1" destOrd="0" presId="urn:microsoft.com/office/officeart/2008/layout/LinedList"/>
    <dgm:cxn modelId="{16BC9AB8-110A-2F43-B80C-505A811C5D91}" type="presParOf" srcId="{A9A097C2-B9BE-1A42-A91E-8D83C8B46D34}" destId="{6329B3E0-EE83-914E-874B-45073958467F}" srcOrd="12" destOrd="0" presId="urn:microsoft.com/office/officeart/2008/layout/LinedList"/>
    <dgm:cxn modelId="{916FADBB-5F61-2E44-9420-794EC124576C}" type="presParOf" srcId="{A9A097C2-B9BE-1A42-A91E-8D83C8B46D34}" destId="{9247D7F4-8B6A-D641-A2F9-B25B28D66A72}" srcOrd="13" destOrd="0" presId="urn:microsoft.com/office/officeart/2008/layout/LinedList"/>
    <dgm:cxn modelId="{8647C302-C629-D240-AFE7-437FF3E11599}" type="presParOf" srcId="{9247D7F4-8B6A-D641-A2F9-B25B28D66A72}" destId="{D068EC14-0282-B349-8240-CE4A0AC7A21A}" srcOrd="0" destOrd="0" presId="urn:microsoft.com/office/officeart/2008/layout/LinedList"/>
    <dgm:cxn modelId="{D65ADBFA-66DE-6F4A-8C6A-386D7F81A422}" type="presParOf" srcId="{9247D7F4-8B6A-D641-A2F9-B25B28D66A72}" destId="{172D613C-7570-5A48-A20C-CFB3F23974FF}" srcOrd="1" destOrd="0" presId="urn:microsoft.com/office/officeart/2008/layout/LinedList"/>
    <dgm:cxn modelId="{31092F9C-49D4-D540-A90A-A5B0B79FD9F6}" type="presParOf" srcId="{A9A097C2-B9BE-1A42-A91E-8D83C8B46D34}" destId="{45ED7F44-14D4-4444-8538-A7A957E175EC}" srcOrd="14" destOrd="0" presId="urn:microsoft.com/office/officeart/2008/layout/LinedList"/>
    <dgm:cxn modelId="{C2528D3F-8280-2641-A1F2-3415242F7D62}" type="presParOf" srcId="{A9A097C2-B9BE-1A42-A91E-8D83C8B46D34}" destId="{2C18424C-EC67-0D4B-955B-B1DBDB3D6602}" srcOrd="15" destOrd="0" presId="urn:microsoft.com/office/officeart/2008/layout/LinedList"/>
    <dgm:cxn modelId="{C5E18E1E-59E2-5C45-BAFF-F801D0EDC106}" type="presParOf" srcId="{2C18424C-EC67-0D4B-955B-B1DBDB3D6602}" destId="{C5A89B4E-E19D-7745-BD8E-3C29ED3F9BEF}" srcOrd="0" destOrd="0" presId="urn:microsoft.com/office/officeart/2008/layout/LinedList"/>
    <dgm:cxn modelId="{D6864362-8871-0D4F-A39C-33083C6DB360}" type="presParOf" srcId="{2C18424C-EC67-0D4B-955B-B1DBDB3D6602}" destId="{9FE6733E-F671-DB40-971C-F98F5A02E24F}" srcOrd="1" destOrd="0" presId="urn:microsoft.com/office/officeart/2008/layout/LinedList"/>
    <dgm:cxn modelId="{43BB4E95-4DA0-8648-820C-CD85723DB865}" type="presParOf" srcId="{A9A097C2-B9BE-1A42-A91E-8D83C8B46D34}" destId="{2372026A-A2D2-6140-BC92-9F9253078BE1}" srcOrd="16" destOrd="0" presId="urn:microsoft.com/office/officeart/2008/layout/LinedList"/>
    <dgm:cxn modelId="{CA30F23A-6957-D54D-945B-28A2BD2A6FD6}" type="presParOf" srcId="{A9A097C2-B9BE-1A42-A91E-8D83C8B46D34}" destId="{C92224E0-144E-0A4A-8902-3D34B679EA37}" srcOrd="17" destOrd="0" presId="urn:microsoft.com/office/officeart/2008/layout/LinedList"/>
    <dgm:cxn modelId="{51589D6C-C759-0948-BE36-DD49EA13CF03}" type="presParOf" srcId="{C92224E0-144E-0A4A-8902-3D34B679EA37}" destId="{9013432A-0E96-964F-A4B4-E0E8E0A59738}" srcOrd="0" destOrd="0" presId="urn:microsoft.com/office/officeart/2008/layout/LinedList"/>
    <dgm:cxn modelId="{26B30C32-A369-D44E-ACD1-5C69764AFEDC}" type="presParOf" srcId="{C92224E0-144E-0A4A-8902-3D34B679EA37}" destId="{E550B09D-0304-A34B-906E-7C1A3BF4BD53}" srcOrd="1" destOrd="0" presId="urn:microsoft.com/office/officeart/2008/layout/LinedList"/>
    <dgm:cxn modelId="{DFE8875F-F8DA-2D42-8000-74E664BAD724}" type="presParOf" srcId="{A9A097C2-B9BE-1A42-A91E-8D83C8B46D34}" destId="{F5DB2519-5038-7443-B9A7-DEAC98DD6D21}" srcOrd="18" destOrd="0" presId="urn:microsoft.com/office/officeart/2008/layout/LinedList"/>
    <dgm:cxn modelId="{63D35B16-BA12-4349-8DD7-8BF958F5D174}" type="presParOf" srcId="{A9A097C2-B9BE-1A42-A91E-8D83C8B46D34}" destId="{ECFC7177-E8F1-964C-B49B-07DBC7E20759}" srcOrd="19" destOrd="0" presId="urn:microsoft.com/office/officeart/2008/layout/LinedList"/>
    <dgm:cxn modelId="{128060A5-136B-1C43-BAC9-4F0ABCC7E535}" type="presParOf" srcId="{ECFC7177-E8F1-964C-B49B-07DBC7E20759}" destId="{BD698F41-5B2C-8643-AF2E-F01590151737}" srcOrd="0" destOrd="0" presId="urn:microsoft.com/office/officeart/2008/layout/LinedList"/>
    <dgm:cxn modelId="{5904FADE-E8EA-1E45-9099-694D45D8C5FE}" type="presParOf" srcId="{ECFC7177-E8F1-964C-B49B-07DBC7E20759}" destId="{1F443BE1-F6E4-594E-98B2-17FE948CBE26}" srcOrd="1" destOrd="0" presId="urn:microsoft.com/office/officeart/2008/layout/LinedList"/>
    <dgm:cxn modelId="{C67E366A-77D9-5840-ABBF-B017A8FC2EF9}" type="presParOf" srcId="{A9A097C2-B9BE-1A42-A91E-8D83C8B46D34}" destId="{93133CCF-017E-0846-ABB0-DCB37FF54E86}" srcOrd="20" destOrd="0" presId="urn:microsoft.com/office/officeart/2008/layout/LinedList"/>
    <dgm:cxn modelId="{4252F799-4D4F-6642-AF1C-AAFC001806CE}" type="presParOf" srcId="{A9A097C2-B9BE-1A42-A91E-8D83C8B46D34}" destId="{9DACDA81-DB8C-9A4D-9E2E-8CF4FE25405F}" srcOrd="21" destOrd="0" presId="urn:microsoft.com/office/officeart/2008/layout/LinedList"/>
    <dgm:cxn modelId="{BE4F2FD7-FC4D-6040-9419-D9F173362309}" type="presParOf" srcId="{9DACDA81-DB8C-9A4D-9E2E-8CF4FE25405F}" destId="{22F568BE-B5F8-0B45-A65A-C916832CA89E}" srcOrd="0" destOrd="0" presId="urn:microsoft.com/office/officeart/2008/layout/LinedList"/>
    <dgm:cxn modelId="{051BA509-A48F-B640-83BD-DCD7EC873B6E}" type="presParOf" srcId="{9DACDA81-DB8C-9A4D-9E2E-8CF4FE25405F}" destId="{DA868994-3B97-2644-AB11-A66377510BB6}" srcOrd="1" destOrd="0" presId="urn:microsoft.com/office/officeart/2008/layout/LinedList"/>
    <dgm:cxn modelId="{D53FFA62-9E61-CC42-AE8D-6636CA5989F4}" type="presParOf" srcId="{A9A097C2-B9BE-1A42-A91E-8D83C8B46D34}" destId="{682B76BB-2F9F-7247-835A-2296885CAF25}" srcOrd="22" destOrd="0" presId="urn:microsoft.com/office/officeart/2008/layout/LinedList"/>
    <dgm:cxn modelId="{D52EE1D4-1FA7-834F-B83E-68D4BC182667}" type="presParOf" srcId="{A9A097C2-B9BE-1A42-A91E-8D83C8B46D34}" destId="{C5A40C44-414F-634A-9FAF-D75295E9AB75}" srcOrd="23" destOrd="0" presId="urn:microsoft.com/office/officeart/2008/layout/LinedList"/>
    <dgm:cxn modelId="{9B64D95E-7D0D-664A-B5D5-F9A7247EC27A}" type="presParOf" srcId="{C5A40C44-414F-634A-9FAF-D75295E9AB75}" destId="{10147BE5-6BD7-D74E-979A-EC55DBE49AC8}" srcOrd="0" destOrd="0" presId="urn:microsoft.com/office/officeart/2008/layout/LinedList"/>
    <dgm:cxn modelId="{F15EB296-EC05-0341-BBEA-8ECA06980127}" type="presParOf" srcId="{C5A40C44-414F-634A-9FAF-D75295E9AB75}" destId="{186F844B-B5AE-7C4A-846D-D384EECA71DA}" srcOrd="1" destOrd="0" presId="urn:microsoft.com/office/officeart/2008/layout/LinedList"/>
    <dgm:cxn modelId="{A2133749-4F6B-7949-96A2-65C6D21DC987}" type="presParOf" srcId="{A9A097C2-B9BE-1A42-A91E-8D83C8B46D34}" destId="{4CA7BBDC-C945-484F-BBBD-F06925366BEF}" srcOrd="24" destOrd="0" presId="urn:microsoft.com/office/officeart/2008/layout/LinedList"/>
    <dgm:cxn modelId="{0B16A9C9-BEDE-A24C-9E68-3D88A15C4126}" type="presParOf" srcId="{A9A097C2-B9BE-1A42-A91E-8D83C8B46D34}" destId="{97502ADC-4005-794C-AEBB-8E7F372D16B7}" srcOrd="25" destOrd="0" presId="urn:microsoft.com/office/officeart/2008/layout/LinedList"/>
    <dgm:cxn modelId="{47162772-E715-AE4D-9517-7E3031FAFD9A}" type="presParOf" srcId="{97502ADC-4005-794C-AEBB-8E7F372D16B7}" destId="{7F3F222B-C1C0-1E40-9F70-CD9DEA287173}" srcOrd="0" destOrd="0" presId="urn:microsoft.com/office/officeart/2008/layout/LinedList"/>
    <dgm:cxn modelId="{7F7E0152-E370-C54C-B43A-26EDA8CADE96}" type="presParOf" srcId="{97502ADC-4005-794C-AEBB-8E7F372D16B7}" destId="{B03FBA9C-14BE-BB4F-9117-3E0F1EA09650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E1655B0-D442-46C1-B5FD-99826BDFC9EE}" type="doc">
      <dgm:prSet loTypeId="urn:microsoft.com/office/officeart/2005/8/layout/radial3" loCatId="cycle" qsTypeId="urn:microsoft.com/office/officeart/2005/8/quickstyle/simple2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E8108309-8494-4B92-B648-E00BB7651538}">
      <dgm:prSet phldrT="[Текст]"/>
      <dgm:spPr/>
      <dgm:t>
        <a:bodyPr/>
        <a:lstStyle/>
        <a:p>
          <a:r>
            <a:rPr lang="ru-RU" dirty="0"/>
            <a:t>Ребенок и его семья</a:t>
          </a:r>
        </a:p>
      </dgm:t>
    </dgm:pt>
    <dgm:pt modelId="{77F2BAA0-DBAF-440D-9E07-806EE948EC5F}" type="parTrans" cxnId="{08EB142F-E18D-4C68-BEC1-D65449DC6FBA}">
      <dgm:prSet/>
      <dgm:spPr/>
      <dgm:t>
        <a:bodyPr/>
        <a:lstStyle/>
        <a:p>
          <a:endParaRPr lang="ru-RU"/>
        </a:p>
      </dgm:t>
    </dgm:pt>
    <dgm:pt modelId="{7ACBA7C0-D812-49A7-917A-2844521E8806}" type="sibTrans" cxnId="{08EB142F-E18D-4C68-BEC1-D65449DC6FBA}">
      <dgm:prSet/>
      <dgm:spPr/>
      <dgm:t>
        <a:bodyPr/>
        <a:lstStyle/>
        <a:p>
          <a:endParaRPr lang="ru-RU"/>
        </a:p>
      </dgm:t>
    </dgm:pt>
    <dgm:pt modelId="{89C66760-E09E-474B-88DA-C891038CE03B}">
      <dgm:prSet phldrT="[Текст]"/>
      <dgm:spPr/>
      <dgm:t>
        <a:bodyPr/>
        <a:lstStyle/>
        <a:p>
          <a:r>
            <a:rPr lang="ru-RU" dirty="0"/>
            <a:t>психолог</a:t>
          </a:r>
        </a:p>
      </dgm:t>
    </dgm:pt>
    <dgm:pt modelId="{DC66BAF0-C11A-4495-9122-5B30314CEDEC}" type="parTrans" cxnId="{3155936A-D587-42E3-B30A-44A0867CAB2D}">
      <dgm:prSet/>
      <dgm:spPr/>
      <dgm:t>
        <a:bodyPr/>
        <a:lstStyle/>
        <a:p>
          <a:endParaRPr lang="ru-RU"/>
        </a:p>
      </dgm:t>
    </dgm:pt>
    <dgm:pt modelId="{786EDA09-8E2B-4B4C-8E64-1C450DFAF98D}" type="sibTrans" cxnId="{3155936A-D587-42E3-B30A-44A0867CAB2D}">
      <dgm:prSet/>
      <dgm:spPr/>
      <dgm:t>
        <a:bodyPr/>
        <a:lstStyle/>
        <a:p>
          <a:endParaRPr lang="ru-RU"/>
        </a:p>
      </dgm:t>
    </dgm:pt>
    <dgm:pt modelId="{29017E4D-6CE2-44C3-81E6-48D472B6B07C}">
      <dgm:prSet phldrT="[Текст]"/>
      <dgm:spPr/>
      <dgm:t>
        <a:bodyPr/>
        <a:lstStyle/>
        <a:p>
          <a:r>
            <a:rPr lang="ru-RU" dirty="0"/>
            <a:t>педагог</a:t>
          </a:r>
        </a:p>
      </dgm:t>
    </dgm:pt>
    <dgm:pt modelId="{00B8EED3-BC01-42D7-9022-182EE8AEE805}" type="parTrans" cxnId="{4214F84C-83A2-4827-A54D-A93288F01EA6}">
      <dgm:prSet/>
      <dgm:spPr/>
      <dgm:t>
        <a:bodyPr/>
        <a:lstStyle/>
        <a:p>
          <a:endParaRPr lang="ru-RU"/>
        </a:p>
      </dgm:t>
    </dgm:pt>
    <dgm:pt modelId="{ED7A5012-1A1C-4A2F-AB9F-A08AAB78ACA8}" type="sibTrans" cxnId="{4214F84C-83A2-4827-A54D-A93288F01EA6}">
      <dgm:prSet/>
      <dgm:spPr/>
      <dgm:t>
        <a:bodyPr/>
        <a:lstStyle/>
        <a:p>
          <a:endParaRPr lang="ru-RU"/>
        </a:p>
      </dgm:t>
    </dgm:pt>
    <dgm:pt modelId="{8388B66A-BA77-44A1-91A4-3B32CC1C3498}">
      <dgm:prSet phldrT="[Текст]"/>
      <dgm:spPr/>
      <dgm:t>
        <a:bodyPr/>
        <a:lstStyle/>
        <a:p>
          <a:r>
            <a:rPr lang="ru-RU" dirty="0"/>
            <a:t>логопед</a:t>
          </a:r>
        </a:p>
      </dgm:t>
    </dgm:pt>
    <dgm:pt modelId="{3E8DDB15-F9BF-4E25-90A5-74DCA4AE9A3D}" type="parTrans" cxnId="{B1DB5091-064A-42EF-910B-B597AE4331A9}">
      <dgm:prSet/>
      <dgm:spPr/>
      <dgm:t>
        <a:bodyPr/>
        <a:lstStyle/>
        <a:p>
          <a:endParaRPr lang="ru-RU"/>
        </a:p>
      </dgm:t>
    </dgm:pt>
    <dgm:pt modelId="{278DC02F-F6D2-4BDE-8C9C-26CFC768E61B}" type="sibTrans" cxnId="{B1DB5091-064A-42EF-910B-B597AE4331A9}">
      <dgm:prSet/>
      <dgm:spPr/>
      <dgm:t>
        <a:bodyPr/>
        <a:lstStyle/>
        <a:p>
          <a:endParaRPr lang="ru-RU"/>
        </a:p>
      </dgm:t>
    </dgm:pt>
    <dgm:pt modelId="{56B531FE-84C2-4915-9EAB-3A0BA945E6C8}">
      <dgm:prSet phldrT="[Текст]"/>
      <dgm:spPr/>
      <dgm:t>
        <a:bodyPr/>
        <a:lstStyle/>
        <a:p>
          <a:endParaRPr lang="ru-RU" dirty="0"/>
        </a:p>
      </dgm:t>
    </dgm:pt>
    <dgm:pt modelId="{D2A1A8EE-AC9A-45A3-9BE0-1A47E5C222D9}" type="parTrans" cxnId="{D1E5B38A-D032-4BF4-968C-FE48055DE32E}">
      <dgm:prSet/>
      <dgm:spPr/>
      <dgm:t>
        <a:bodyPr/>
        <a:lstStyle/>
        <a:p>
          <a:endParaRPr lang="ru-RU"/>
        </a:p>
      </dgm:t>
    </dgm:pt>
    <dgm:pt modelId="{1434F5B9-8043-4994-B3D6-374711144AAB}" type="sibTrans" cxnId="{D1E5B38A-D032-4BF4-968C-FE48055DE32E}">
      <dgm:prSet/>
      <dgm:spPr/>
      <dgm:t>
        <a:bodyPr/>
        <a:lstStyle/>
        <a:p>
          <a:endParaRPr lang="ru-RU"/>
        </a:p>
      </dgm:t>
    </dgm:pt>
    <dgm:pt modelId="{5DC41B58-160A-4184-9CE3-989E56662D2F}">
      <dgm:prSet phldrT="[Текст]"/>
      <dgm:spPr/>
      <dgm:t>
        <a:bodyPr/>
        <a:lstStyle/>
        <a:p>
          <a:r>
            <a:rPr lang="ru-RU" dirty="0"/>
            <a:t>физический терапевт</a:t>
          </a:r>
        </a:p>
      </dgm:t>
    </dgm:pt>
    <dgm:pt modelId="{2D21B407-315D-4B19-B496-FCF4CDE978DE}" type="parTrans" cxnId="{3B45F008-B9E1-439B-AB7D-B178B36779C6}">
      <dgm:prSet/>
      <dgm:spPr/>
      <dgm:t>
        <a:bodyPr/>
        <a:lstStyle/>
        <a:p>
          <a:endParaRPr lang="ru-RU"/>
        </a:p>
      </dgm:t>
    </dgm:pt>
    <dgm:pt modelId="{E4D5DAE9-6A43-49C2-AD67-C53F1992696C}" type="sibTrans" cxnId="{3B45F008-B9E1-439B-AB7D-B178B36779C6}">
      <dgm:prSet/>
      <dgm:spPr/>
      <dgm:t>
        <a:bodyPr/>
        <a:lstStyle/>
        <a:p>
          <a:endParaRPr lang="ru-RU"/>
        </a:p>
      </dgm:t>
    </dgm:pt>
    <dgm:pt modelId="{0670D1DE-153B-4687-9B6D-8934A80E4B66}">
      <dgm:prSet phldrT="[Текст]"/>
      <dgm:spPr/>
      <dgm:t>
        <a:bodyPr/>
        <a:lstStyle/>
        <a:p>
          <a:r>
            <a:rPr lang="ru-RU" dirty="0"/>
            <a:t>эрготерапевт</a:t>
          </a:r>
        </a:p>
      </dgm:t>
    </dgm:pt>
    <dgm:pt modelId="{BD598BFB-876E-44BB-8362-C2752CABC282}" type="parTrans" cxnId="{815A0C9D-FA87-46AC-93F1-132F8CED2D00}">
      <dgm:prSet/>
      <dgm:spPr/>
      <dgm:t>
        <a:bodyPr/>
        <a:lstStyle/>
        <a:p>
          <a:endParaRPr lang="ru-RU"/>
        </a:p>
      </dgm:t>
    </dgm:pt>
    <dgm:pt modelId="{9F111708-1025-4FA8-BC34-6B87E2A72A87}" type="sibTrans" cxnId="{815A0C9D-FA87-46AC-93F1-132F8CED2D00}">
      <dgm:prSet/>
      <dgm:spPr/>
      <dgm:t>
        <a:bodyPr/>
        <a:lstStyle/>
        <a:p>
          <a:endParaRPr lang="ru-RU"/>
        </a:p>
      </dgm:t>
    </dgm:pt>
    <dgm:pt modelId="{F51CC258-707D-47C6-BE3B-C36F46078FBD}">
      <dgm:prSet phldrT="[Текст]"/>
      <dgm:spPr/>
      <dgm:t>
        <a:bodyPr/>
        <a:lstStyle/>
        <a:p>
          <a:r>
            <a:rPr lang="ru-RU" dirty="0"/>
            <a:t>педиатр</a:t>
          </a:r>
        </a:p>
      </dgm:t>
    </dgm:pt>
    <dgm:pt modelId="{A06E4086-E59F-455C-B06B-4466C550AF7B}" type="parTrans" cxnId="{F6883684-51AD-47D5-84E3-CBA92477BCAC}">
      <dgm:prSet/>
      <dgm:spPr/>
      <dgm:t>
        <a:bodyPr/>
        <a:lstStyle/>
        <a:p>
          <a:endParaRPr lang="ru-RU"/>
        </a:p>
      </dgm:t>
    </dgm:pt>
    <dgm:pt modelId="{8DF9B580-D3D1-40FB-8C6A-0D80C377B73C}" type="sibTrans" cxnId="{F6883684-51AD-47D5-84E3-CBA92477BCAC}">
      <dgm:prSet/>
      <dgm:spPr/>
      <dgm:t>
        <a:bodyPr/>
        <a:lstStyle/>
        <a:p>
          <a:endParaRPr lang="ru-RU"/>
        </a:p>
      </dgm:t>
    </dgm:pt>
    <dgm:pt modelId="{2BE75242-93B6-4046-A641-33F0607AA15D}" type="pres">
      <dgm:prSet presAssocID="{EE1655B0-D442-46C1-B5FD-99826BDFC9EE}" presName="composite" presStyleCnt="0">
        <dgm:presLayoutVars>
          <dgm:chMax val="1"/>
          <dgm:dir/>
          <dgm:resizeHandles val="exact"/>
        </dgm:presLayoutVars>
      </dgm:prSet>
      <dgm:spPr/>
    </dgm:pt>
    <dgm:pt modelId="{1B1FC687-10AE-4CA1-8EE4-E63638BB6FB7}" type="pres">
      <dgm:prSet presAssocID="{EE1655B0-D442-46C1-B5FD-99826BDFC9EE}" presName="radial" presStyleCnt="0">
        <dgm:presLayoutVars>
          <dgm:animLvl val="ctr"/>
        </dgm:presLayoutVars>
      </dgm:prSet>
      <dgm:spPr/>
    </dgm:pt>
    <dgm:pt modelId="{005C8D27-048E-4BE8-840D-0FD583CD7250}" type="pres">
      <dgm:prSet presAssocID="{E8108309-8494-4B92-B648-E00BB7651538}" presName="centerShape" presStyleLbl="vennNode1" presStyleIdx="0" presStyleCnt="7"/>
      <dgm:spPr/>
    </dgm:pt>
    <dgm:pt modelId="{3BA423E7-6F47-403D-8D75-DB4B6946E2EA}" type="pres">
      <dgm:prSet presAssocID="{89C66760-E09E-474B-88DA-C891038CE03B}" presName="node" presStyleLbl="vennNode1" presStyleIdx="1" presStyleCnt="7" custRadScaleRad="99889" custRadScaleInc="0">
        <dgm:presLayoutVars>
          <dgm:bulletEnabled val="1"/>
        </dgm:presLayoutVars>
      </dgm:prSet>
      <dgm:spPr/>
    </dgm:pt>
    <dgm:pt modelId="{C4D71593-08D5-4240-B253-9EB20225707A}" type="pres">
      <dgm:prSet presAssocID="{29017E4D-6CE2-44C3-81E6-48D472B6B07C}" presName="node" presStyleLbl="vennNode1" presStyleIdx="2" presStyleCnt="7">
        <dgm:presLayoutVars>
          <dgm:bulletEnabled val="1"/>
        </dgm:presLayoutVars>
      </dgm:prSet>
      <dgm:spPr/>
    </dgm:pt>
    <dgm:pt modelId="{72054E32-B8D0-43EB-8B39-3E532A25404A}" type="pres">
      <dgm:prSet presAssocID="{8388B66A-BA77-44A1-91A4-3B32CC1C3498}" presName="node" presStyleLbl="vennNode1" presStyleIdx="3" presStyleCnt="7">
        <dgm:presLayoutVars>
          <dgm:bulletEnabled val="1"/>
        </dgm:presLayoutVars>
      </dgm:prSet>
      <dgm:spPr/>
    </dgm:pt>
    <dgm:pt modelId="{B497C11C-E3E9-4875-B031-DEBBBB8E5A22}" type="pres">
      <dgm:prSet presAssocID="{5DC41B58-160A-4184-9CE3-989E56662D2F}" presName="node" presStyleLbl="vennNode1" presStyleIdx="4" presStyleCnt="7">
        <dgm:presLayoutVars>
          <dgm:bulletEnabled val="1"/>
        </dgm:presLayoutVars>
      </dgm:prSet>
      <dgm:spPr/>
    </dgm:pt>
    <dgm:pt modelId="{A78EABEF-9633-4F4F-8CB3-0BB3B3167613}" type="pres">
      <dgm:prSet presAssocID="{0670D1DE-153B-4687-9B6D-8934A80E4B66}" presName="node" presStyleLbl="vennNode1" presStyleIdx="5" presStyleCnt="7">
        <dgm:presLayoutVars>
          <dgm:bulletEnabled val="1"/>
        </dgm:presLayoutVars>
      </dgm:prSet>
      <dgm:spPr/>
    </dgm:pt>
    <dgm:pt modelId="{47FEC367-F3FC-4AD1-8ABB-78E285DD08C4}" type="pres">
      <dgm:prSet presAssocID="{F51CC258-707D-47C6-BE3B-C36F46078FBD}" presName="node" presStyleLbl="vennNode1" presStyleIdx="6" presStyleCnt="7">
        <dgm:presLayoutVars>
          <dgm:bulletEnabled val="1"/>
        </dgm:presLayoutVars>
      </dgm:prSet>
      <dgm:spPr/>
    </dgm:pt>
  </dgm:ptLst>
  <dgm:cxnLst>
    <dgm:cxn modelId="{3B45F008-B9E1-439B-AB7D-B178B36779C6}" srcId="{E8108309-8494-4B92-B648-E00BB7651538}" destId="{5DC41B58-160A-4184-9CE3-989E56662D2F}" srcOrd="3" destOrd="0" parTransId="{2D21B407-315D-4B19-B496-FCF4CDE978DE}" sibTransId="{E4D5DAE9-6A43-49C2-AD67-C53F1992696C}"/>
    <dgm:cxn modelId="{08EB142F-E18D-4C68-BEC1-D65449DC6FBA}" srcId="{EE1655B0-D442-46C1-B5FD-99826BDFC9EE}" destId="{E8108309-8494-4B92-B648-E00BB7651538}" srcOrd="0" destOrd="0" parTransId="{77F2BAA0-DBAF-440D-9E07-806EE948EC5F}" sibTransId="{7ACBA7C0-D812-49A7-917A-2844521E8806}"/>
    <dgm:cxn modelId="{B5E2C937-91B2-41C6-8908-51C7CF03BC8B}" type="presOf" srcId="{0670D1DE-153B-4687-9B6D-8934A80E4B66}" destId="{A78EABEF-9633-4F4F-8CB3-0BB3B3167613}" srcOrd="0" destOrd="0" presId="urn:microsoft.com/office/officeart/2005/8/layout/radial3"/>
    <dgm:cxn modelId="{EB16373D-63ED-47FB-9559-FAF5C3DD20F9}" type="presOf" srcId="{29017E4D-6CE2-44C3-81E6-48D472B6B07C}" destId="{C4D71593-08D5-4240-B253-9EB20225707A}" srcOrd="0" destOrd="0" presId="urn:microsoft.com/office/officeart/2005/8/layout/radial3"/>
    <dgm:cxn modelId="{8C716648-1F8D-4F14-85C8-FF773DC1050E}" type="presOf" srcId="{89C66760-E09E-474B-88DA-C891038CE03B}" destId="{3BA423E7-6F47-403D-8D75-DB4B6946E2EA}" srcOrd="0" destOrd="0" presId="urn:microsoft.com/office/officeart/2005/8/layout/radial3"/>
    <dgm:cxn modelId="{4214F84C-83A2-4827-A54D-A93288F01EA6}" srcId="{E8108309-8494-4B92-B648-E00BB7651538}" destId="{29017E4D-6CE2-44C3-81E6-48D472B6B07C}" srcOrd="1" destOrd="0" parTransId="{00B8EED3-BC01-42D7-9022-182EE8AEE805}" sibTransId="{ED7A5012-1A1C-4A2F-AB9F-A08AAB78ACA8}"/>
    <dgm:cxn modelId="{058B0466-0A85-460F-A496-C6746481B057}" type="presOf" srcId="{E8108309-8494-4B92-B648-E00BB7651538}" destId="{005C8D27-048E-4BE8-840D-0FD583CD7250}" srcOrd="0" destOrd="0" presId="urn:microsoft.com/office/officeart/2005/8/layout/radial3"/>
    <dgm:cxn modelId="{3155936A-D587-42E3-B30A-44A0867CAB2D}" srcId="{E8108309-8494-4B92-B648-E00BB7651538}" destId="{89C66760-E09E-474B-88DA-C891038CE03B}" srcOrd="0" destOrd="0" parTransId="{DC66BAF0-C11A-4495-9122-5B30314CEDEC}" sibTransId="{786EDA09-8E2B-4B4C-8E64-1C450DFAF98D}"/>
    <dgm:cxn modelId="{F6883684-51AD-47D5-84E3-CBA92477BCAC}" srcId="{E8108309-8494-4B92-B648-E00BB7651538}" destId="{F51CC258-707D-47C6-BE3B-C36F46078FBD}" srcOrd="5" destOrd="0" parTransId="{A06E4086-E59F-455C-B06B-4466C550AF7B}" sibTransId="{8DF9B580-D3D1-40FB-8C6A-0D80C377B73C}"/>
    <dgm:cxn modelId="{D1E5B38A-D032-4BF4-968C-FE48055DE32E}" srcId="{EE1655B0-D442-46C1-B5FD-99826BDFC9EE}" destId="{56B531FE-84C2-4915-9EAB-3A0BA945E6C8}" srcOrd="1" destOrd="0" parTransId="{D2A1A8EE-AC9A-45A3-9BE0-1A47E5C222D9}" sibTransId="{1434F5B9-8043-4994-B3D6-374711144AAB}"/>
    <dgm:cxn modelId="{B1DB5091-064A-42EF-910B-B597AE4331A9}" srcId="{E8108309-8494-4B92-B648-E00BB7651538}" destId="{8388B66A-BA77-44A1-91A4-3B32CC1C3498}" srcOrd="2" destOrd="0" parTransId="{3E8DDB15-F9BF-4E25-90A5-74DCA4AE9A3D}" sibTransId="{278DC02F-F6D2-4BDE-8C9C-26CFC768E61B}"/>
    <dgm:cxn modelId="{815A0C9D-FA87-46AC-93F1-132F8CED2D00}" srcId="{E8108309-8494-4B92-B648-E00BB7651538}" destId="{0670D1DE-153B-4687-9B6D-8934A80E4B66}" srcOrd="4" destOrd="0" parTransId="{BD598BFB-876E-44BB-8362-C2752CABC282}" sibTransId="{9F111708-1025-4FA8-BC34-6B87E2A72A87}"/>
    <dgm:cxn modelId="{C785E7B9-30D8-45B6-8F20-A1DBC9DC7487}" type="presOf" srcId="{5DC41B58-160A-4184-9CE3-989E56662D2F}" destId="{B497C11C-E3E9-4875-B031-DEBBBB8E5A22}" srcOrd="0" destOrd="0" presId="urn:microsoft.com/office/officeart/2005/8/layout/radial3"/>
    <dgm:cxn modelId="{AA106FC7-8B49-4B12-BA46-7029A447959B}" type="presOf" srcId="{F51CC258-707D-47C6-BE3B-C36F46078FBD}" destId="{47FEC367-F3FC-4AD1-8ABB-78E285DD08C4}" srcOrd="0" destOrd="0" presId="urn:microsoft.com/office/officeart/2005/8/layout/radial3"/>
    <dgm:cxn modelId="{940B74D8-03F4-4202-A546-64DD680BD13C}" type="presOf" srcId="{EE1655B0-D442-46C1-B5FD-99826BDFC9EE}" destId="{2BE75242-93B6-4046-A641-33F0607AA15D}" srcOrd="0" destOrd="0" presId="urn:microsoft.com/office/officeart/2005/8/layout/radial3"/>
    <dgm:cxn modelId="{06BE79DA-9ABE-4FA3-A7A1-3FC2EB1DF1E3}" type="presOf" srcId="{8388B66A-BA77-44A1-91A4-3B32CC1C3498}" destId="{72054E32-B8D0-43EB-8B39-3E532A25404A}" srcOrd="0" destOrd="0" presId="urn:microsoft.com/office/officeart/2005/8/layout/radial3"/>
    <dgm:cxn modelId="{DC8F77C3-6D6E-4277-BE31-06235E302857}" type="presParOf" srcId="{2BE75242-93B6-4046-A641-33F0607AA15D}" destId="{1B1FC687-10AE-4CA1-8EE4-E63638BB6FB7}" srcOrd="0" destOrd="0" presId="urn:microsoft.com/office/officeart/2005/8/layout/radial3"/>
    <dgm:cxn modelId="{DB24F8BC-04D7-43F1-AF26-A462CD29231D}" type="presParOf" srcId="{1B1FC687-10AE-4CA1-8EE4-E63638BB6FB7}" destId="{005C8D27-048E-4BE8-840D-0FD583CD7250}" srcOrd="0" destOrd="0" presId="urn:microsoft.com/office/officeart/2005/8/layout/radial3"/>
    <dgm:cxn modelId="{FFEE92DD-EA24-4D8A-8F8B-500C6650F48E}" type="presParOf" srcId="{1B1FC687-10AE-4CA1-8EE4-E63638BB6FB7}" destId="{3BA423E7-6F47-403D-8D75-DB4B6946E2EA}" srcOrd="1" destOrd="0" presId="urn:microsoft.com/office/officeart/2005/8/layout/radial3"/>
    <dgm:cxn modelId="{2D639616-3846-485C-A0D1-8D2EE049AA0D}" type="presParOf" srcId="{1B1FC687-10AE-4CA1-8EE4-E63638BB6FB7}" destId="{C4D71593-08D5-4240-B253-9EB20225707A}" srcOrd="2" destOrd="0" presId="urn:microsoft.com/office/officeart/2005/8/layout/radial3"/>
    <dgm:cxn modelId="{CD7C321A-2D65-4181-94E8-C5AC743D49BA}" type="presParOf" srcId="{1B1FC687-10AE-4CA1-8EE4-E63638BB6FB7}" destId="{72054E32-B8D0-43EB-8B39-3E532A25404A}" srcOrd="3" destOrd="0" presId="urn:microsoft.com/office/officeart/2005/8/layout/radial3"/>
    <dgm:cxn modelId="{76974ABA-BF4F-4971-9758-FEE3F0B35E65}" type="presParOf" srcId="{1B1FC687-10AE-4CA1-8EE4-E63638BB6FB7}" destId="{B497C11C-E3E9-4875-B031-DEBBBB8E5A22}" srcOrd="4" destOrd="0" presId="urn:microsoft.com/office/officeart/2005/8/layout/radial3"/>
    <dgm:cxn modelId="{30ACF1E1-1E0C-480C-9EEF-0B591FE55145}" type="presParOf" srcId="{1B1FC687-10AE-4CA1-8EE4-E63638BB6FB7}" destId="{A78EABEF-9633-4F4F-8CB3-0BB3B3167613}" srcOrd="5" destOrd="0" presId="urn:microsoft.com/office/officeart/2005/8/layout/radial3"/>
    <dgm:cxn modelId="{2B0F0044-1A86-4CA0-B8A8-0F7286798B87}" type="presParOf" srcId="{1B1FC687-10AE-4CA1-8EE4-E63638BB6FB7}" destId="{47FEC367-F3FC-4AD1-8ABB-78E285DD08C4}" srcOrd="6" destOrd="0" presId="urn:microsoft.com/office/officeart/2005/8/layout/radial3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E1655B0-D442-46C1-B5FD-99826BDFC9EE}" type="doc">
      <dgm:prSet loTypeId="urn:microsoft.com/office/officeart/2005/8/layout/radial3" loCatId="cycle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E8108309-8494-4B92-B648-E00BB7651538}">
      <dgm:prSet phldrT="[Текст]"/>
      <dgm:spPr/>
      <dgm:t>
        <a:bodyPr/>
        <a:lstStyle/>
        <a:p>
          <a:r>
            <a:rPr lang="ru-RU" b="1" dirty="0"/>
            <a:t>Ранняя помощь</a:t>
          </a:r>
          <a:endParaRPr lang="ru-RU" dirty="0"/>
        </a:p>
      </dgm:t>
    </dgm:pt>
    <dgm:pt modelId="{77F2BAA0-DBAF-440D-9E07-806EE948EC5F}" type="parTrans" cxnId="{08EB142F-E18D-4C68-BEC1-D65449DC6FBA}">
      <dgm:prSet/>
      <dgm:spPr/>
      <dgm:t>
        <a:bodyPr/>
        <a:lstStyle/>
        <a:p>
          <a:endParaRPr lang="ru-RU"/>
        </a:p>
      </dgm:t>
    </dgm:pt>
    <dgm:pt modelId="{7ACBA7C0-D812-49A7-917A-2844521E8806}" type="sibTrans" cxnId="{08EB142F-E18D-4C68-BEC1-D65449DC6FBA}">
      <dgm:prSet/>
      <dgm:spPr/>
      <dgm:t>
        <a:bodyPr/>
        <a:lstStyle/>
        <a:p>
          <a:endParaRPr lang="ru-RU"/>
        </a:p>
      </dgm:t>
    </dgm:pt>
    <dgm:pt modelId="{89C66760-E09E-474B-88DA-C891038CE03B}">
      <dgm:prSet phldrT="[Текст]" custT="1"/>
      <dgm:spPr/>
      <dgm:t>
        <a:bodyPr/>
        <a:lstStyle/>
        <a:p>
          <a:r>
            <a:rPr lang="ru-RU" sz="2000" dirty="0"/>
            <a:t>здравоохранение</a:t>
          </a:r>
        </a:p>
      </dgm:t>
    </dgm:pt>
    <dgm:pt modelId="{DC66BAF0-C11A-4495-9122-5B30314CEDEC}" type="parTrans" cxnId="{3155936A-D587-42E3-B30A-44A0867CAB2D}">
      <dgm:prSet/>
      <dgm:spPr/>
      <dgm:t>
        <a:bodyPr/>
        <a:lstStyle/>
        <a:p>
          <a:endParaRPr lang="ru-RU"/>
        </a:p>
      </dgm:t>
    </dgm:pt>
    <dgm:pt modelId="{786EDA09-8E2B-4B4C-8E64-1C450DFAF98D}" type="sibTrans" cxnId="{3155936A-D587-42E3-B30A-44A0867CAB2D}">
      <dgm:prSet/>
      <dgm:spPr/>
      <dgm:t>
        <a:bodyPr/>
        <a:lstStyle/>
        <a:p>
          <a:endParaRPr lang="ru-RU"/>
        </a:p>
      </dgm:t>
    </dgm:pt>
    <dgm:pt modelId="{29017E4D-6CE2-44C3-81E6-48D472B6B07C}">
      <dgm:prSet phldrT="[Текст]"/>
      <dgm:spPr/>
      <dgm:t>
        <a:bodyPr/>
        <a:lstStyle/>
        <a:p>
          <a:r>
            <a:rPr lang="ru-RU" dirty="0"/>
            <a:t>образование</a:t>
          </a:r>
        </a:p>
      </dgm:t>
    </dgm:pt>
    <dgm:pt modelId="{00B8EED3-BC01-42D7-9022-182EE8AEE805}" type="parTrans" cxnId="{4214F84C-83A2-4827-A54D-A93288F01EA6}">
      <dgm:prSet/>
      <dgm:spPr/>
      <dgm:t>
        <a:bodyPr/>
        <a:lstStyle/>
        <a:p>
          <a:endParaRPr lang="ru-RU"/>
        </a:p>
      </dgm:t>
    </dgm:pt>
    <dgm:pt modelId="{ED7A5012-1A1C-4A2F-AB9F-A08AAB78ACA8}" type="sibTrans" cxnId="{4214F84C-83A2-4827-A54D-A93288F01EA6}">
      <dgm:prSet/>
      <dgm:spPr/>
      <dgm:t>
        <a:bodyPr/>
        <a:lstStyle/>
        <a:p>
          <a:endParaRPr lang="ru-RU"/>
        </a:p>
      </dgm:t>
    </dgm:pt>
    <dgm:pt modelId="{8388B66A-BA77-44A1-91A4-3B32CC1C3498}">
      <dgm:prSet phldrT="[Текст]"/>
      <dgm:spPr/>
      <dgm:t>
        <a:bodyPr/>
        <a:lstStyle/>
        <a:p>
          <a:r>
            <a:rPr lang="ru-RU" dirty="0"/>
            <a:t>Социальная защита</a:t>
          </a:r>
        </a:p>
      </dgm:t>
    </dgm:pt>
    <dgm:pt modelId="{3E8DDB15-F9BF-4E25-90A5-74DCA4AE9A3D}" type="parTrans" cxnId="{B1DB5091-064A-42EF-910B-B597AE4331A9}">
      <dgm:prSet/>
      <dgm:spPr/>
      <dgm:t>
        <a:bodyPr/>
        <a:lstStyle/>
        <a:p>
          <a:endParaRPr lang="ru-RU"/>
        </a:p>
      </dgm:t>
    </dgm:pt>
    <dgm:pt modelId="{278DC02F-F6D2-4BDE-8C9C-26CFC768E61B}" type="sibTrans" cxnId="{B1DB5091-064A-42EF-910B-B597AE4331A9}">
      <dgm:prSet/>
      <dgm:spPr/>
      <dgm:t>
        <a:bodyPr/>
        <a:lstStyle/>
        <a:p>
          <a:endParaRPr lang="ru-RU"/>
        </a:p>
      </dgm:t>
    </dgm:pt>
    <dgm:pt modelId="{56B531FE-84C2-4915-9EAB-3A0BA945E6C8}">
      <dgm:prSet phldrT="[Текст]"/>
      <dgm:spPr/>
      <dgm:t>
        <a:bodyPr/>
        <a:lstStyle/>
        <a:p>
          <a:endParaRPr lang="ru-RU" dirty="0"/>
        </a:p>
      </dgm:t>
    </dgm:pt>
    <dgm:pt modelId="{D2A1A8EE-AC9A-45A3-9BE0-1A47E5C222D9}" type="parTrans" cxnId="{D1E5B38A-D032-4BF4-968C-FE48055DE32E}">
      <dgm:prSet/>
      <dgm:spPr/>
      <dgm:t>
        <a:bodyPr/>
        <a:lstStyle/>
        <a:p>
          <a:endParaRPr lang="ru-RU"/>
        </a:p>
      </dgm:t>
    </dgm:pt>
    <dgm:pt modelId="{1434F5B9-8043-4994-B3D6-374711144AAB}" type="sibTrans" cxnId="{D1E5B38A-D032-4BF4-968C-FE48055DE32E}">
      <dgm:prSet/>
      <dgm:spPr/>
      <dgm:t>
        <a:bodyPr/>
        <a:lstStyle/>
        <a:p>
          <a:endParaRPr lang="ru-RU"/>
        </a:p>
      </dgm:t>
    </dgm:pt>
    <dgm:pt modelId="{DFBA12E4-0874-4D6E-A09A-942622D58719}" type="pres">
      <dgm:prSet presAssocID="{EE1655B0-D442-46C1-B5FD-99826BDFC9EE}" presName="composite" presStyleCnt="0">
        <dgm:presLayoutVars>
          <dgm:chMax val="1"/>
          <dgm:dir/>
          <dgm:resizeHandles val="exact"/>
        </dgm:presLayoutVars>
      </dgm:prSet>
      <dgm:spPr/>
    </dgm:pt>
    <dgm:pt modelId="{1D63E60F-A977-4451-97E8-B6D380D4B071}" type="pres">
      <dgm:prSet presAssocID="{EE1655B0-D442-46C1-B5FD-99826BDFC9EE}" presName="radial" presStyleCnt="0">
        <dgm:presLayoutVars>
          <dgm:animLvl val="ctr"/>
        </dgm:presLayoutVars>
      </dgm:prSet>
      <dgm:spPr/>
    </dgm:pt>
    <dgm:pt modelId="{E2EDB81B-D3BE-4398-A793-F72C7E993DC4}" type="pres">
      <dgm:prSet presAssocID="{E8108309-8494-4B92-B648-E00BB7651538}" presName="centerShape" presStyleLbl="vennNode1" presStyleIdx="0" presStyleCnt="4"/>
      <dgm:spPr/>
    </dgm:pt>
    <dgm:pt modelId="{2049B3AE-FFC0-4F4A-95D0-55AA12A14745}" type="pres">
      <dgm:prSet presAssocID="{89C66760-E09E-474B-88DA-C891038CE03B}" presName="node" presStyleLbl="vennNode1" presStyleIdx="1" presStyleCnt="4" custScaleX="210619" custScaleY="81029" custRadScaleRad="89956">
        <dgm:presLayoutVars>
          <dgm:bulletEnabled val="1"/>
        </dgm:presLayoutVars>
      </dgm:prSet>
      <dgm:spPr/>
    </dgm:pt>
    <dgm:pt modelId="{26412231-07FB-4F03-8450-B2AEC9E75C83}" type="pres">
      <dgm:prSet presAssocID="{29017E4D-6CE2-44C3-81E6-48D472B6B07C}" presName="node" presStyleLbl="vennNode1" presStyleIdx="2" presStyleCnt="4" custRadScaleRad="99540" custRadScaleInc="-1085">
        <dgm:presLayoutVars>
          <dgm:bulletEnabled val="1"/>
        </dgm:presLayoutVars>
      </dgm:prSet>
      <dgm:spPr/>
    </dgm:pt>
    <dgm:pt modelId="{8EB72980-3F90-4FEE-A2EE-95986ED9A8F7}" type="pres">
      <dgm:prSet presAssocID="{8388B66A-BA77-44A1-91A4-3B32CC1C3498}" presName="node" presStyleLbl="vennNode1" presStyleIdx="3" presStyleCnt="4">
        <dgm:presLayoutVars>
          <dgm:bulletEnabled val="1"/>
        </dgm:presLayoutVars>
      </dgm:prSet>
      <dgm:spPr/>
    </dgm:pt>
  </dgm:ptLst>
  <dgm:cxnLst>
    <dgm:cxn modelId="{5CA64B00-D91B-44C5-8A8D-3D02EFBF5DE6}" type="presOf" srcId="{89C66760-E09E-474B-88DA-C891038CE03B}" destId="{2049B3AE-FFC0-4F4A-95D0-55AA12A14745}" srcOrd="0" destOrd="0" presId="urn:microsoft.com/office/officeart/2005/8/layout/radial3"/>
    <dgm:cxn modelId="{8F79D30E-B0F6-4445-91E1-CA24CF1C0218}" type="presOf" srcId="{E8108309-8494-4B92-B648-E00BB7651538}" destId="{E2EDB81B-D3BE-4398-A793-F72C7E993DC4}" srcOrd="0" destOrd="0" presId="urn:microsoft.com/office/officeart/2005/8/layout/radial3"/>
    <dgm:cxn modelId="{08EB142F-E18D-4C68-BEC1-D65449DC6FBA}" srcId="{EE1655B0-D442-46C1-B5FD-99826BDFC9EE}" destId="{E8108309-8494-4B92-B648-E00BB7651538}" srcOrd="0" destOrd="0" parTransId="{77F2BAA0-DBAF-440D-9E07-806EE948EC5F}" sibTransId="{7ACBA7C0-D812-49A7-917A-2844521E8806}"/>
    <dgm:cxn modelId="{4214F84C-83A2-4827-A54D-A93288F01EA6}" srcId="{E8108309-8494-4B92-B648-E00BB7651538}" destId="{29017E4D-6CE2-44C3-81E6-48D472B6B07C}" srcOrd="1" destOrd="0" parTransId="{00B8EED3-BC01-42D7-9022-182EE8AEE805}" sibTransId="{ED7A5012-1A1C-4A2F-AB9F-A08AAB78ACA8}"/>
    <dgm:cxn modelId="{3155936A-D587-42E3-B30A-44A0867CAB2D}" srcId="{E8108309-8494-4B92-B648-E00BB7651538}" destId="{89C66760-E09E-474B-88DA-C891038CE03B}" srcOrd="0" destOrd="0" parTransId="{DC66BAF0-C11A-4495-9122-5B30314CEDEC}" sibTransId="{786EDA09-8E2B-4B4C-8E64-1C450DFAF98D}"/>
    <dgm:cxn modelId="{D1E5B38A-D032-4BF4-968C-FE48055DE32E}" srcId="{EE1655B0-D442-46C1-B5FD-99826BDFC9EE}" destId="{56B531FE-84C2-4915-9EAB-3A0BA945E6C8}" srcOrd="1" destOrd="0" parTransId="{D2A1A8EE-AC9A-45A3-9BE0-1A47E5C222D9}" sibTransId="{1434F5B9-8043-4994-B3D6-374711144AAB}"/>
    <dgm:cxn modelId="{B1DB5091-064A-42EF-910B-B597AE4331A9}" srcId="{E8108309-8494-4B92-B648-E00BB7651538}" destId="{8388B66A-BA77-44A1-91A4-3B32CC1C3498}" srcOrd="2" destOrd="0" parTransId="{3E8DDB15-F9BF-4E25-90A5-74DCA4AE9A3D}" sibTransId="{278DC02F-F6D2-4BDE-8C9C-26CFC768E61B}"/>
    <dgm:cxn modelId="{CBD4BDC1-1FDF-4A16-89BA-D25C537E3F20}" type="presOf" srcId="{29017E4D-6CE2-44C3-81E6-48D472B6B07C}" destId="{26412231-07FB-4F03-8450-B2AEC9E75C83}" srcOrd="0" destOrd="0" presId="urn:microsoft.com/office/officeart/2005/8/layout/radial3"/>
    <dgm:cxn modelId="{62EE68D9-5447-4998-9C95-AEF286F64601}" type="presOf" srcId="{EE1655B0-D442-46C1-B5FD-99826BDFC9EE}" destId="{DFBA12E4-0874-4D6E-A09A-942622D58719}" srcOrd="0" destOrd="0" presId="urn:microsoft.com/office/officeart/2005/8/layout/radial3"/>
    <dgm:cxn modelId="{C17871F9-CD80-4601-AD11-1D5E18691AB5}" type="presOf" srcId="{8388B66A-BA77-44A1-91A4-3B32CC1C3498}" destId="{8EB72980-3F90-4FEE-A2EE-95986ED9A8F7}" srcOrd="0" destOrd="0" presId="urn:microsoft.com/office/officeart/2005/8/layout/radial3"/>
    <dgm:cxn modelId="{D55C0EBE-3FC8-43F3-A973-13BC85A86996}" type="presParOf" srcId="{DFBA12E4-0874-4D6E-A09A-942622D58719}" destId="{1D63E60F-A977-4451-97E8-B6D380D4B071}" srcOrd="0" destOrd="0" presId="urn:microsoft.com/office/officeart/2005/8/layout/radial3"/>
    <dgm:cxn modelId="{E8246C43-2654-4E42-9D02-45064C94EF68}" type="presParOf" srcId="{1D63E60F-A977-4451-97E8-B6D380D4B071}" destId="{E2EDB81B-D3BE-4398-A793-F72C7E993DC4}" srcOrd="0" destOrd="0" presId="urn:microsoft.com/office/officeart/2005/8/layout/radial3"/>
    <dgm:cxn modelId="{B4A8EFBF-3A70-4535-86D5-18A0C72B839D}" type="presParOf" srcId="{1D63E60F-A977-4451-97E8-B6D380D4B071}" destId="{2049B3AE-FFC0-4F4A-95D0-55AA12A14745}" srcOrd="1" destOrd="0" presId="urn:microsoft.com/office/officeart/2005/8/layout/radial3"/>
    <dgm:cxn modelId="{66F22E69-FBA9-49FD-943B-3ED5C2D400FD}" type="presParOf" srcId="{1D63E60F-A977-4451-97E8-B6D380D4B071}" destId="{26412231-07FB-4F03-8450-B2AEC9E75C83}" srcOrd="2" destOrd="0" presId="urn:microsoft.com/office/officeart/2005/8/layout/radial3"/>
    <dgm:cxn modelId="{4FB44BEE-8295-4B46-AB3A-CA3499DD581D}" type="presParOf" srcId="{1D63E60F-A977-4451-97E8-B6D380D4B071}" destId="{8EB72980-3F90-4FEE-A2EE-95986ED9A8F7}" srcOrd="3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D9376F6-1893-4002-95E6-681A7E5869F8}" type="doc">
      <dgm:prSet loTypeId="urn:microsoft.com/office/officeart/2005/8/layout/venn3" loCatId="relationship" qsTypeId="urn:microsoft.com/office/officeart/2005/8/quickstyle/simple1" qsCatId="simple" csTypeId="urn:microsoft.com/office/officeart/2005/8/colors/colorful1#2" csCatId="colorful" phldr="1"/>
      <dgm:spPr/>
      <dgm:t>
        <a:bodyPr/>
        <a:lstStyle/>
        <a:p>
          <a:endParaRPr lang="ru-RU"/>
        </a:p>
      </dgm:t>
    </dgm:pt>
    <dgm:pt modelId="{E0027A54-5607-43C0-8B45-5FD432850662}">
      <dgm:prSet phldrT="[Текст]" custT="1"/>
      <dgm:spPr>
        <a:solidFill>
          <a:schemeClr val="accent2">
            <a:lumMod val="40000"/>
            <a:lumOff val="60000"/>
            <a:alpha val="50000"/>
          </a:schemeClr>
        </a:solidFill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r>
            <a:rPr lang="ru-RU" sz="1400" dirty="0"/>
            <a:t>Здравоохранение – выявление</a:t>
          </a:r>
          <a:r>
            <a:rPr lang="en-US" sz="1400" dirty="0"/>
            <a:t> </a:t>
          </a:r>
          <a:r>
            <a:rPr lang="ru-RU" sz="1400" dirty="0"/>
            <a:t>случая (80%)</a:t>
          </a:r>
        </a:p>
      </dgm:t>
    </dgm:pt>
    <dgm:pt modelId="{DAA422C0-27E1-4E88-9E7A-8EC80DE28229}" type="parTrans" cxnId="{80656C78-3BA5-4D11-954B-9B95648234B3}">
      <dgm:prSet/>
      <dgm:spPr/>
      <dgm:t>
        <a:bodyPr/>
        <a:lstStyle/>
        <a:p>
          <a:endParaRPr lang="ru-RU"/>
        </a:p>
      </dgm:t>
    </dgm:pt>
    <dgm:pt modelId="{DAE3AE07-1F85-47C6-A05C-A410C7D8301B}" type="sibTrans" cxnId="{80656C78-3BA5-4D11-954B-9B95648234B3}">
      <dgm:prSet/>
      <dgm:spPr/>
      <dgm:t>
        <a:bodyPr/>
        <a:lstStyle/>
        <a:p>
          <a:endParaRPr lang="ru-RU"/>
        </a:p>
      </dgm:t>
    </dgm:pt>
    <dgm:pt modelId="{71969ECA-A9A7-4E19-A814-E7B6EF922F8B}">
      <dgm:prSet phldrT="[Текст]"/>
      <dgm:spPr>
        <a:solidFill>
          <a:schemeClr val="accent3">
            <a:lumMod val="60000"/>
            <a:lumOff val="40000"/>
            <a:alpha val="50000"/>
          </a:schemeClr>
        </a:solidFill>
        <a:ln>
          <a:solidFill>
            <a:schemeClr val="accent3">
              <a:lumMod val="50000"/>
            </a:schemeClr>
          </a:solidFill>
        </a:ln>
      </dgm:spPr>
      <dgm:t>
        <a:bodyPr/>
        <a:lstStyle/>
        <a:p>
          <a:r>
            <a:rPr lang="ru-RU" b="1" dirty="0"/>
            <a:t>Раннее вмешательство</a:t>
          </a:r>
        </a:p>
      </dgm:t>
    </dgm:pt>
    <dgm:pt modelId="{5F862CAC-0DF3-41BA-874C-52EE32043DDB}" type="parTrans" cxnId="{4B95C4CC-F233-4B8A-8DF2-B7DBEFC4C8B9}">
      <dgm:prSet/>
      <dgm:spPr/>
      <dgm:t>
        <a:bodyPr/>
        <a:lstStyle/>
        <a:p>
          <a:endParaRPr lang="ru-RU"/>
        </a:p>
      </dgm:t>
    </dgm:pt>
    <dgm:pt modelId="{A6B54B90-AE9A-40D2-B406-BDF3F440FB6A}" type="sibTrans" cxnId="{4B95C4CC-F233-4B8A-8DF2-B7DBEFC4C8B9}">
      <dgm:prSet/>
      <dgm:spPr/>
      <dgm:t>
        <a:bodyPr/>
        <a:lstStyle/>
        <a:p>
          <a:endParaRPr lang="ru-RU"/>
        </a:p>
      </dgm:t>
    </dgm:pt>
    <dgm:pt modelId="{3E4BD451-FC90-4060-A2CD-EAE9DDAB5D4F}">
      <dgm:prSet phldrT="[Текст]" custT="1"/>
      <dgm:spPr>
        <a:solidFill>
          <a:schemeClr val="accent4">
            <a:lumMod val="40000"/>
            <a:lumOff val="60000"/>
            <a:alpha val="50000"/>
          </a:schemeClr>
        </a:solidFill>
        <a:ln>
          <a:solidFill>
            <a:schemeClr val="accent4">
              <a:lumMod val="75000"/>
            </a:schemeClr>
          </a:solidFill>
        </a:ln>
      </dgm:spPr>
      <dgm:t>
        <a:bodyPr/>
        <a:lstStyle/>
        <a:p>
          <a:r>
            <a:rPr lang="ru-RU" sz="1400" dirty="0"/>
            <a:t>Образование – переход к образовательной программе</a:t>
          </a:r>
        </a:p>
      </dgm:t>
    </dgm:pt>
    <dgm:pt modelId="{9ED47AA7-5E22-47DD-99AC-7D0028CB1077}" type="parTrans" cxnId="{78C8D4D8-B509-4DA1-9F7C-93B88EEA6C65}">
      <dgm:prSet/>
      <dgm:spPr/>
      <dgm:t>
        <a:bodyPr/>
        <a:lstStyle/>
        <a:p>
          <a:endParaRPr lang="ru-RU"/>
        </a:p>
      </dgm:t>
    </dgm:pt>
    <dgm:pt modelId="{25C2C494-3DE7-4B68-8516-2E7BD8AF2F6A}" type="sibTrans" cxnId="{78C8D4D8-B509-4DA1-9F7C-93B88EEA6C65}">
      <dgm:prSet/>
      <dgm:spPr/>
      <dgm:t>
        <a:bodyPr/>
        <a:lstStyle/>
        <a:p>
          <a:endParaRPr lang="ru-RU"/>
        </a:p>
      </dgm:t>
    </dgm:pt>
    <dgm:pt modelId="{32E71500-9DED-4DA1-BD08-24115211927C}">
      <dgm:prSet phldrT="[Текст]" custT="1"/>
      <dgm:spPr>
        <a:solidFill>
          <a:schemeClr val="accent5">
            <a:lumMod val="40000"/>
            <a:lumOff val="60000"/>
            <a:alpha val="50000"/>
          </a:schemeClr>
        </a:solidFill>
        <a:ln>
          <a:solidFill>
            <a:schemeClr val="accent5">
              <a:lumMod val="75000"/>
            </a:schemeClr>
          </a:solidFill>
        </a:ln>
      </dgm:spPr>
      <dgm:t>
        <a:bodyPr/>
        <a:lstStyle/>
        <a:p>
          <a:r>
            <a:rPr lang="ru-RU" sz="1400" dirty="0"/>
            <a:t>Социальная защита – социальные услуги</a:t>
          </a:r>
        </a:p>
      </dgm:t>
    </dgm:pt>
    <dgm:pt modelId="{E6028E31-3C20-4578-A685-F9665C174D43}" type="parTrans" cxnId="{58751865-9BED-4ECD-A931-890CD6A03331}">
      <dgm:prSet/>
      <dgm:spPr/>
      <dgm:t>
        <a:bodyPr/>
        <a:lstStyle/>
        <a:p>
          <a:endParaRPr lang="ru-RU"/>
        </a:p>
      </dgm:t>
    </dgm:pt>
    <dgm:pt modelId="{FB25CCF3-1396-422A-813E-B78D9F155E3B}" type="sibTrans" cxnId="{58751865-9BED-4ECD-A931-890CD6A03331}">
      <dgm:prSet/>
      <dgm:spPr/>
      <dgm:t>
        <a:bodyPr/>
        <a:lstStyle/>
        <a:p>
          <a:endParaRPr lang="ru-RU"/>
        </a:p>
      </dgm:t>
    </dgm:pt>
    <dgm:pt modelId="{1B5617B7-B5CB-42DA-AC99-EC932202B764}" type="pres">
      <dgm:prSet presAssocID="{9D9376F6-1893-4002-95E6-681A7E5869F8}" presName="Name0" presStyleCnt="0">
        <dgm:presLayoutVars>
          <dgm:dir/>
          <dgm:resizeHandles val="exact"/>
        </dgm:presLayoutVars>
      </dgm:prSet>
      <dgm:spPr/>
    </dgm:pt>
    <dgm:pt modelId="{93BCBE75-138A-4D78-AABB-96BBBB5B7AA3}" type="pres">
      <dgm:prSet presAssocID="{E0027A54-5607-43C0-8B45-5FD432850662}" presName="Name5" presStyleLbl="vennNode1" presStyleIdx="0" presStyleCnt="4" custLinFactX="14550" custLinFactNeighborX="100000" custLinFactNeighborY="-27175">
        <dgm:presLayoutVars>
          <dgm:bulletEnabled val="1"/>
        </dgm:presLayoutVars>
      </dgm:prSet>
      <dgm:spPr/>
    </dgm:pt>
    <dgm:pt modelId="{F938C1EA-6879-4100-A440-629FA2E4BC92}" type="pres">
      <dgm:prSet presAssocID="{DAE3AE07-1F85-47C6-A05C-A410C7D8301B}" presName="space" presStyleCnt="0"/>
      <dgm:spPr/>
    </dgm:pt>
    <dgm:pt modelId="{70FB3053-2E80-4F3D-850C-6F8509A32B11}" type="pres">
      <dgm:prSet presAssocID="{71969ECA-A9A7-4E19-A814-E7B6EF922F8B}" presName="Name5" presStyleLbl="vennNode1" presStyleIdx="1" presStyleCnt="4" custLinFactX="19600" custLinFactNeighborX="100000" custLinFactNeighborY="-30325">
        <dgm:presLayoutVars>
          <dgm:bulletEnabled val="1"/>
        </dgm:presLayoutVars>
      </dgm:prSet>
      <dgm:spPr/>
    </dgm:pt>
    <dgm:pt modelId="{6EEC5171-C92A-42DA-A35E-E82018E0B61A}" type="pres">
      <dgm:prSet presAssocID="{A6B54B90-AE9A-40D2-B406-BDF3F440FB6A}" presName="space" presStyleCnt="0"/>
      <dgm:spPr/>
    </dgm:pt>
    <dgm:pt modelId="{C7A5A8C1-15F3-422A-B30E-1804E54A8446}" type="pres">
      <dgm:prSet presAssocID="{3E4BD451-FC90-4060-A2CD-EAE9DDAB5D4F}" presName="Name5" presStyleLbl="vennNode1" presStyleIdx="2" presStyleCnt="4" custLinFactX="24650" custLinFactNeighborX="100000" custLinFactNeighborY="-30325">
        <dgm:presLayoutVars>
          <dgm:bulletEnabled val="1"/>
        </dgm:presLayoutVars>
      </dgm:prSet>
      <dgm:spPr/>
    </dgm:pt>
    <dgm:pt modelId="{7E0C4877-175D-42FC-A754-92007EF45EAE}" type="pres">
      <dgm:prSet presAssocID="{25C2C494-3DE7-4B68-8516-2E7BD8AF2F6A}" presName="space" presStyleCnt="0"/>
      <dgm:spPr/>
    </dgm:pt>
    <dgm:pt modelId="{58137B82-C389-4348-A243-65C43654E7D6}" type="pres">
      <dgm:prSet presAssocID="{32E71500-9DED-4DA1-BD08-24115211927C}" presName="Name5" presStyleLbl="vennNode1" presStyleIdx="3" presStyleCnt="4" custLinFactX="-100000" custLinFactNeighborX="-101999" custLinFactNeighborY="54725">
        <dgm:presLayoutVars>
          <dgm:bulletEnabled val="1"/>
        </dgm:presLayoutVars>
      </dgm:prSet>
      <dgm:spPr/>
    </dgm:pt>
  </dgm:ptLst>
  <dgm:cxnLst>
    <dgm:cxn modelId="{BE1BB41E-E6B5-4B2C-8EB6-F4798E582390}" type="presOf" srcId="{E0027A54-5607-43C0-8B45-5FD432850662}" destId="{93BCBE75-138A-4D78-AABB-96BBBB5B7AA3}" srcOrd="0" destOrd="0" presId="urn:microsoft.com/office/officeart/2005/8/layout/venn3"/>
    <dgm:cxn modelId="{6206A722-8905-43FE-989F-4D1C5DBB83F6}" type="presOf" srcId="{9D9376F6-1893-4002-95E6-681A7E5869F8}" destId="{1B5617B7-B5CB-42DA-AC99-EC932202B764}" srcOrd="0" destOrd="0" presId="urn:microsoft.com/office/officeart/2005/8/layout/venn3"/>
    <dgm:cxn modelId="{58751865-9BED-4ECD-A931-890CD6A03331}" srcId="{9D9376F6-1893-4002-95E6-681A7E5869F8}" destId="{32E71500-9DED-4DA1-BD08-24115211927C}" srcOrd="3" destOrd="0" parTransId="{E6028E31-3C20-4578-A685-F9665C174D43}" sibTransId="{FB25CCF3-1396-422A-813E-B78D9F155E3B}"/>
    <dgm:cxn modelId="{80656C78-3BA5-4D11-954B-9B95648234B3}" srcId="{9D9376F6-1893-4002-95E6-681A7E5869F8}" destId="{E0027A54-5607-43C0-8B45-5FD432850662}" srcOrd="0" destOrd="0" parTransId="{DAA422C0-27E1-4E88-9E7A-8EC80DE28229}" sibTransId="{DAE3AE07-1F85-47C6-A05C-A410C7D8301B}"/>
    <dgm:cxn modelId="{F68EE69E-C86A-44B9-BC31-A5724AAB1E32}" type="presOf" srcId="{71969ECA-A9A7-4E19-A814-E7B6EF922F8B}" destId="{70FB3053-2E80-4F3D-850C-6F8509A32B11}" srcOrd="0" destOrd="0" presId="urn:microsoft.com/office/officeart/2005/8/layout/venn3"/>
    <dgm:cxn modelId="{2F23D1C1-810E-4019-83E2-3E589B341769}" type="presOf" srcId="{3E4BD451-FC90-4060-A2CD-EAE9DDAB5D4F}" destId="{C7A5A8C1-15F3-422A-B30E-1804E54A8446}" srcOrd="0" destOrd="0" presId="urn:microsoft.com/office/officeart/2005/8/layout/venn3"/>
    <dgm:cxn modelId="{4B95C4CC-F233-4B8A-8DF2-B7DBEFC4C8B9}" srcId="{9D9376F6-1893-4002-95E6-681A7E5869F8}" destId="{71969ECA-A9A7-4E19-A814-E7B6EF922F8B}" srcOrd="1" destOrd="0" parTransId="{5F862CAC-0DF3-41BA-874C-52EE32043DDB}" sibTransId="{A6B54B90-AE9A-40D2-B406-BDF3F440FB6A}"/>
    <dgm:cxn modelId="{058283CE-5ECE-4CEB-BE7A-82598970DEC8}" type="presOf" srcId="{32E71500-9DED-4DA1-BD08-24115211927C}" destId="{58137B82-C389-4348-A243-65C43654E7D6}" srcOrd="0" destOrd="0" presId="urn:microsoft.com/office/officeart/2005/8/layout/venn3"/>
    <dgm:cxn modelId="{78C8D4D8-B509-4DA1-9F7C-93B88EEA6C65}" srcId="{9D9376F6-1893-4002-95E6-681A7E5869F8}" destId="{3E4BD451-FC90-4060-A2CD-EAE9DDAB5D4F}" srcOrd="2" destOrd="0" parTransId="{9ED47AA7-5E22-47DD-99AC-7D0028CB1077}" sibTransId="{25C2C494-3DE7-4B68-8516-2E7BD8AF2F6A}"/>
    <dgm:cxn modelId="{A2EDD554-74D2-4B97-ADAD-B3738BEE6367}" type="presParOf" srcId="{1B5617B7-B5CB-42DA-AC99-EC932202B764}" destId="{93BCBE75-138A-4D78-AABB-96BBBB5B7AA3}" srcOrd="0" destOrd="0" presId="urn:microsoft.com/office/officeart/2005/8/layout/venn3"/>
    <dgm:cxn modelId="{E5A6AAF4-C0BE-4FCB-A228-66772E124B66}" type="presParOf" srcId="{1B5617B7-B5CB-42DA-AC99-EC932202B764}" destId="{F938C1EA-6879-4100-A440-629FA2E4BC92}" srcOrd="1" destOrd="0" presId="urn:microsoft.com/office/officeart/2005/8/layout/venn3"/>
    <dgm:cxn modelId="{8AB93E40-09A4-4070-A606-3766522B2227}" type="presParOf" srcId="{1B5617B7-B5CB-42DA-AC99-EC932202B764}" destId="{70FB3053-2E80-4F3D-850C-6F8509A32B11}" srcOrd="2" destOrd="0" presId="urn:microsoft.com/office/officeart/2005/8/layout/venn3"/>
    <dgm:cxn modelId="{5C60BDC2-9802-4396-8729-9A5E3495051A}" type="presParOf" srcId="{1B5617B7-B5CB-42DA-AC99-EC932202B764}" destId="{6EEC5171-C92A-42DA-A35E-E82018E0B61A}" srcOrd="3" destOrd="0" presId="urn:microsoft.com/office/officeart/2005/8/layout/venn3"/>
    <dgm:cxn modelId="{04C5EB9F-E3AD-40AE-896D-3200899D54E5}" type="presParOf" srcId="{1B5617B7-B5CB-42DA-AC99-EC932202B764}" destId="{C7A5A8C1-15F3-422A-B30E-1804E54A8446}" srcOrd="4" destOrd="0" presId="urn:microsoft.com/office/officeart/2005/8/layout/venn3"/>
    <dgm:cxn modelId="{857D18B7-D7BB-4F02-B59D-D265E39FBE93}" type="presParOf" srcId="{1B5617B7-B5CB-42DA-AC99-EC932202B764}" destId="{7E0C4877-175D-42FC-A754-92007EF45EAE}" srcOrd="5" destOrd="0" presId="urn:microsoft.com/office/officeart/2005/8/layout/venn3"/>
    <dgm:cxn modelId="{4598CFE7-2848-402A-83D8-F8CB47EA26D0}" type="presParOf" srcId="{1B5617B7-B5CB-42DA-AC99-EC932202B764}" destId="{58137B82-C389-4348-A243-65C43654E7D6}" srcOrd="6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C29174D-F33E-4A2C-A3FE-BB28E740AFDD}" type="doc">
      <dgm:prSet loTypeId="urn:microsoft.com/office/officeart/2005/8/layout/hProcess9" loCatId="process" qsTypeId="urn:microsoft.com/office/officeart/2005/8/quickstyle/simple3" qsCatId="simple" csTypeId="urn:microsoft.com/office/officeart/2005/8/colors/colorful1#1" csCatId="colorful" phldr="1"/>
      <dgm:spPr/>
    </dgm:pt>
    <dgm:pt modelId="{0845DD63-DDF7-44D7-BAA4-AF6808DB1C25}">
      <dgm:prSet phldrT="[Текст]"/>
      <dgm:spPr/>
      <dgm:t>
        <a:bodyPr/>
        <a:lstStyle/>
        <a:p>
          <a:r>
            <a:rPr lang="ru-RU" dirty="0"/>
            <a:t>Выявление случая</a:t>
          </a:r>
        </a:p>
      </dgm:t>
    </dgm:pt>
    <dgm:pt modelId="{1BF68075-1E15-437D-9422-8F20FBAD2E74}" type="parTrans" cxnId="{447A3340-FFC3-4B30-8A68-736712E0B064}">
      <dgm:prSet/>
      <dgm:spPr/>
      <dgm:t>
        <a:bodyPr/>
        <a:lstStyle/>
        <a:p>
          <a:endParaRPr lang="ru-RU"/>
        </a:p>
      </dgm:t>
    </dgm:pt>
    <dgm:pt modelId="{F82D3F50-821D-4361-8B4C-C7178193DCC7}" type="sibTrans" cxnId="{447A3340-FFC3-4B30-8A68-736712E0B064}">
      <dgm:prSet/>
      <dgm:spPr/>
      <dgm:t>
        <a:bodyPr/>
        <a:lstStyle/>
        <a:p>
          <a:endParaRPr lang="ru-RU"/>
        </a:p>
      </dgm:t>
    </dgm:pt>
    <dgm:pt modelId="{B6DA3590-D366-4FD8-B19C-B9F790E74328}">
      <dgm:prSet phldrT="[Текст]"/>
      <dgm:spPr/>
      <dgm:t>
        <a:bodyPr/>
        <a:lstStyle/>
        <a:p>
          <a:r>
            <a:rPr lang="ru-RU" dirty="0"/>
            <a:t>Вход</a:t>
          </a:r>
        </a:p>
        <a:p>
          <a:r>
            <a:rPr lang="ru-RU" dirty="0"/>
            <a:t>(первичная оценка) </a:t>
          </a:r>
        </a:p>
      </dgm:t>
    </dgm:pt>
    <dgm:pt modelId="{4A605F5F-818E-4A2B-9C95-DFD63746D3E1}" type="parTrans" cxnId="{AE13C53E-82B9-4F5A-8D12-06656C62752A}">
      <dgm:prSet/>
      <dgm:spPr/>
      <dgm:t>
        <a:bodyPr/>
        <a:lstStyle/>
        <a:p>
          <a:endParaRPr lang="ru-RU"/>
        </a:p>
      </dgm:t>
    </dgm:pt>
    <dgm:pt modelId="{7BCBBD43-1207-4A3F-A952-6937A2405A99}" type="sibTrans" cxnId="{AE13C53E-82B9-4F5A-8D12-06656C62752A}">
      <dgm:prSet/>
      <dgm:spPr/>
      <dgm:t>
        <a:bodyPr/>
        <a:lstStyle/>
        <a:p>
          <a:endParaRPr lang="ru-RU"/>
        </a:p>
      </dgm:t>
    </dgm:pt>
    <dgm:pt modelId="{0C073660-D627-4A13-ACAE-D347E5B9DBD0}">
      <dgm:prSet phldrT="[Текст]"/>
      <dgm:spPr/>
      <dgm:t>
        <a:bodyPr/>
        <a:lstStyle/>
        <a:p>
          <a:r>
            <a:rPr lang="ru-RU" dirty="0"/>
            <a:t>Оценки (дифференциальная, углубленная) </a:t>
          </a:r>
        </a:p>
      </dgm:t>
    </dgm:pt>
    <dgm:pt modelId="{305DD304-EE63-4EE7-AFA1-CEFB2898A25A}" type="parTrans" cxnId="{FB7E7DFA-0AE6-4399-BF61-2758A14FA2CE}">
      <dgm:prSet/>
      <dgm:spPr/>
      <dgm:t>
        <a:bodyPr/>
        <a:lstStyle/>
        <a:p>
          <a:endParaRPr lang="ru-RU"/>
        </a:p>
      </dgm:t>
    </dgm:pt>
    <dgm:pt modelId="{2363EC1C-7CFF-4DEC-BBFC-B7CCE80DF7A0}" type="sibTrans" cxnId="{FB7E7DFA-0AE6-4399-BF61-2758A14FA2CE}">
      <dgm:prSet/>
      <dgm:spPr/>
      <dgm:t>
        <a:bodyPr/>
        <a:lstStyle/>
        <a:p>
          <a:endParaRPr lang="ru-RU"/>
        </a:p>
      </dgm:t>
    </dgm:pt>
    <dgm:pt modelId="{6E1B7550-83EA-4A9D-BDEB-B6D589E8B23A}">
      <dgm:prSet phldrT="[Текст]"/>
      <dgm:spPr/>
      <dgm:t>
        <a:bodyPr/>
        <a:lstStyle/>
        <a:p>
          <a:r>
            <a:rPr lang="ru-RU" dirty="0"/>
            <a:t>Индивидуальная программа – мониторинг эффективности</a:t>
          </a:r>
        </a:p>
      </dgm:t>
    </dgm:pt>
    <dgm:pt modelId="{60BD7929-FF6A-4198-9C04-EDAFC4DF0E7B}" type="parTrans" cxnId="{00043EF2-8334-4E70-9E28-FBD289DCC526}">
      <dgm:prSet/>
      <dgm:spPr/>
      <dgm:t>
        <a:bodyPr/>
        <a:lstStyle/>
        <a:p>
          <a:endParaRPr lang="ru-RU"/>
        </a:p>
      </dgm:t>
    </dgm:pt>
    <dgm:pt modelId="{4C78D28E-D27B-4B94-976E-F7E4B88338ED}" type="sibTrans" cxnId="{00043EF2-8334-4E70-9E28-FBD289DCC526}">
      <dgm:prSet/>
      <dgm:spPr/>
      <dgm:t>
        <a:bodyPr/>
        <a:lstStyle/>
        <a:p>
          <a:endParaRPr lang="ru-RU"/>
        </a:p>
      </dgm:t>
    </dgm:pt>
    <dgm:pt modelId="{2D294601-5BBD-4995-812B-A145BF845DC8}">
      <dgm:prSet phldrT="[Текст]"/>
      <dgm:spPr/>
      <dgm:t>
        <a:bodyPr/>
        <a:lstStyle/>
        <a:p>
          <a:r>
            <a:rPr lang="ru-RU" dirty="0"/>
            <a:t>Закрытие случая (переход)</a:t>
          </a:r>
        </a:p>
      </dgm:t>
    </dgm:pt>
    <dgm:pt modelId="{91D85D20-7055-43EF-AA46-D822AFFDFDA9}" type="parTrans" cxnId="{AA82CD82-74D5-4224-A200-CD5637769354}">
      <dgm:prSet/>
      <dgm:spPr/>
      <dgm:t>
        <a:bodyPr/>
        <a:lstStyle/>
        <a:p>
          <a:endParaRPr lang="ru-RU"/>
        </a:p>
      </dgm:t>
    </dgm:pt>
    <dgm:pt modelId="{7C10702B-09A8-4490-BABD-1EAFF808ACFB}" type="sibTrans" cxnId="{AA82CD82-74D5-4224-A200-CD5637769354}">
      <dgm:prSet/>
      <dgm:spPr/>
      <dgm:t>
        <a:bodyPr/>
        <a:lstStyle/>
        <a:p>
          <a:endParaRPr lang="ru-RU"/>
        </a:p>
      </dgm:t>
    </dgm:pt>
    <dgm:pt modelId="{EFFF5A59-9942-4F1B-A757-1B25B61F7D08}" type="pres">
      <dgm:prSet presAssocID="{DC29174D-F33E-4A2C-A3FE-BB28E740AFDD}" presName="CompostProcess" presStyleCnt="0">
        <dgm:presLayoutVars>
          <dgm:dir/>
          <dgm:resizeHandles val="exact"/>
        </dgm:presLayoutVars>
      </dgm:prSet>
      <dgm:spPr/>
    </dgm:pt>
    <dgm:pt modelId="{0C27D4AE-B344-4067-992C-8839BE0873F5}" type="pres">
      <dgm:prSet presAssocID="{DC29174D-F33E-4A2C-A3FE-BB28E740AFDD}" presName="arrow" presStyleLbl="bgShp" presStyleIdx="0" presStyleCnt="1"/>
      <dgm:spPr/>
    </dgm:pt>
    <dgm:pt modelId="{06AD846F-F0BC-4D3F-8D28-FDB352E6B8B9}" type="pres">
      <dgm:prSet presAssocID="{DC29174D-F33E-4A2C-A3FE-BB28E740AFDD}" presName="linearProcess" presStyleCnt="0"/>
      <dgm:spPr/>
    </dgm:pt>
    <dgm:pt modelId="{329CEA4F-486B-4564-BBBA-53231C18CD1F}" type="pres">
      <dgm:prSet presAssocID="{0845DD63-DDF7-44D7-BAA4-AF6808DB1C25}" presName="textNode" presStyleLbl="node1" presStyleIdx="0" presStyleCnt="5">
        <dgm:presLayoutVars>
          <dgm:bulletEnabled val="1"/>
        </dgm:presLayoutVars>
      </dgm:prSet>
      <dgm:spPr/>
    </dgm:pt>
    <dgm:pt modelId="{CF663C0F-DCCB-42A4-A78D-B6FC079AB284}" type="pres">
      <dgm:prSet presAssocID="{F82D3F50-821D-4361-8B4C-C7178193DCC7}" presName="sibTrans" presStyleCnt="0"/>
      <dgm:spPr/>
    </dgm:pt>
    <dgm:pt modelId="{1880ECEE-55DE-40B8-89C5-C99A71D8690D}" type="pres">
      <dgm:prSet presAssocID="{B6DA3590-D366-4FD8-B19C-B9F790E74328}" presName="textNode" presStyleLbl="node1" presStyleIdx="1" presStyleCnt="5">
        <dgm:presLayoutVars>
          <dgm:bulletEnabled val="1"/>
        </dgm:presLayoutVars>
      </dgm:prSet>
      <dgm:spPr/>
    </dgm:pt>
    <dgm:pt modelId="{CA825648-F616-4671-9F1A-047134B2E87B}" type="pres">
      <dgm:prSet presAssocID="{7BCBBD43-1207-4A3F-A952-6937A2405A99}" presName="sibTrans" presStyleCnt="0"/>
      <dgm:spPr/>
    </dgm:pt>
    <dgm:pt modelId="{DDB04A8F-1EF4-417D-A109-159F82199073}" type="pres">
      <dgm:prSet presAssocID="{0C073660-D627-4A13-ACAE-D347E5B9DBD0}" presName="textNode" presStyleLbl="node1" presStyleIdx="2" presStyleCnt="5">
        <dgm:presLayoutVars>
          <dgm:bulletEnabled val="1"/>
        </dgm:presLayoutVars>
      </dgm:prSet>
      <dgm:spPr/>
    </dgm:pt>
    <dgm:pt modelId="{AF29BB6F-0BD3-48D1-8185-C3B344DCC890}" type="pres">
      <dgm:prSet presAssocID="{2363EC1C-7CFF-4DEC-BBFC-B7CCE80DF7A0}" presName="sibTrans" presStyleCnt="0"/>
      <dgm:spPr/>
    </dgm:pt>
    <dgm:pt modelId="{C03CA823-9052-4CFC-95B5-7C4A7AAA8DDB}" type="pres">
      <dgm:prSet presAssocID="{6E1B7550-83EA-4A9D-BDEB-B6D589E8B23A}" presName="textNode" presStyleLbl="node1" presStyleIdx="3" presStyleCnt="5">
        <dgm:presLayoutVars>
          <dgm:bulletEnabled val="1"/>
        </dgm:presLayoutVars>
      </dgm:prSet>
      <dgm:spPr/>
    </dgm:pt>
    <dgm:pt modelId="{6C7AF916-17CB-4534-A48C-AD72F3095B15}" type="pres">
      <dgm:prSet presAssocID="{4C78D28E-D27B-4B94-976E-F7E4B88338ED}" presName="sibTrans" presStyleCnt="0"/>
      <dgm:spPr/>
    </dgm:pt>
    <dgm:pt modelId="{82998AA7-6AB8-4D9A-865E-27ABA1603451}" type="pres">
      <dgm:prSet presAssocID="{2D294601-5BBD-4995-812B-A145BF845DC8}" presName="textNode" presStyleLbl="node1" presStyleIdx="4" presStyleCnt="5">
        <dgm:presLayoutVars>
          <dgm:bulletEnabled val="1"/>
        </dgm:presLayoutVars>
      </dgm:prSet>
      <dgm:spPr/>
    </dgm:pt>
  </dgm:ptLst>
  <dgm:cxnLst>
    <dgm:cxn modelId="{F42AD72C-34C8-401F-BA9F-638AA7E0C52F}" type="presOf" srcId="{0845DD63-DDF7-44D7-BAA4-AF6808DB1C25}" destId="{329CEA4F-486B-4564-BBBA-53231C18CD1F}" srcOrd="0" destOrd="0" presId="urn:microsoft.com/office/officeart/2005/8/layout/hProcess9"/>
    <dgm:cxn modelId="{AE13C53E-82B9-4F5A-8D12-06656C62752A}" srcId="{DC29174D-F33E-4A2C-A3FE-BB28E740AFDD}" destId="{B6DA3590-D366-4FD8-B19C-B9F790E74328}" srcOrd="1" destOrd="0" parTransId="{4A605F5F-818E-4A2B-9C95-DFD63746D3E1}" sibTransId="{7BCBBD43-1207-4A3F-A952-6937A2405A99}"/>
    <dgm:cxn modelId="{447A3340-FFC3-4B30-8A68-736712E0B064}" srcId="{DC29174D-F33E-4A2C-A3FE-BB28E740AFDD}" destId="{0845DD63-DDF7-44D7-BAA4-AF6808DB1C25}" srcOrd="0" destOrd="0" parTransId="{1BF68075-1E15-437D-9422-8F20FBAD2E74}" sibTransId="{F82D3F50-821D-4361-8B4C-C7178193DCC7}"/>
    <dgm:cxn modelId="{AA82CD82-74D5-4224-A200-CD5637769354}" srcId="{DC29174D-F33E-4A2C-A3FE-BB28E740AFDD}" destId="{2D294601-5BBD-4995-812B-A145BF845DC8}" srcOrd="4" destOrd="0" parTransId="{91D85D20-7055-43EF-AA46-D822AFFDFDA9}" sibTransId="{7C10702B-09A8-4490-BABD-1EAFF808ACFB}"/>
    <dgm:cxn modelId="{C27B6795-0072-4A62-BA90-9528D1F32228}" type="presOf" srcId="{2D294601-5BBD-4995-812B-A145BF845DC8}" destId="{82998AA7-6AB8-4D9A-865E-27ABA1603451}" srcOrd="0" destOrd="0" presId="urn:microsoft.com/office/officeart/2005/8/layout/hProcess9"/>
    <dgm:cxn modelId="{7BEF4E9E-C00A-4689-8E26-AB821077F578}" type="presOf" srcId="{B6DA3590-D366-4FD8-B19C-B9F790E74328}" destId="{1880ECEE-55DE-40B8-89C5-C99A71D8690D}" srcOrd="0" destOrd="0" presId="urn:microsoft.com/office/officeart/2005/8/layout/hProcess9"/>
    <dgm:cxn modelId="{BB826BA2-8049-4587-BD8C-A2C72FA9EBC7}" type="presOf" srcId="{DC29174D-F33E-4A2C-A3FE-BB28E740AFDD}" destId="{EFFF5A59-9942-4F1B-A757-1B25B61F7D08}" srcOrd="0" destOrd="0" presId="urn:microsoft.com/office/officeart/2005/8/layout/hProcess9"/>
    <dgm:cxn modelId="{C981E4B6-C1DF-4155-9D53-A2D1D19E128F}" type="presOf" srcId="{0C073660-D627-4A13-ACAE-D347E5B9DBD0}" destId="{DDB04A8F-1EF4-417D-A109-159F82199073}" srcOrd="0" destOrd="0" presId="urn:microsoft.com/office/officeart/2005/8/layout/hProcess9"/>
    <dgm:cxn modelId="{877D42D4-0CD2-4358-91F9-0DFF2A5D2385}" type="presOf" srcId="{6E1B7550-83EA-4A9D-BDEB-B6D589E8B23A}" destId="{C03CA823-9052-4CFC-95B5-7C4A7AAA8DDB}" srcOrd="0" destOrd="0" presId="urn:microsoft.com/office/officeart/2005/8/layout/hProcess9"/>
    <dgm:cxn modelId="{00043EF2-8334-4E70-9E28-FBD289DCC526}" srcId="{DC29174D-F33E-4A2C-A3FE-BB28E740AFDD}" destId="{6E1B7550-83EA-4A9D-BDEB-B6D589E8B23A}" srcOrd="3" destOrd="0" parTransId="{60BD7929-FF6A-4198-9C04-EDAFC4DF0E7B}" sibTransId="{4C78D28E-D27B-4B94-976E-F7E4B88338ED}"/>
    <dgm:cxn modelId="{FB7E7DFA-0AE6-4399-BF61-2758A14FA2CE}" srcId="{DC29174D-F33E-4A2C-A3FE-BB28E740AFDD}" destId="{0C073660-D627-4A13-ACAE-D347E5B9DBD0}" srcOrd="2" destOrd="0" parTransId="{305DD304-EE63-4EE7-AFA1-CEFB2898A25A}" sibTransId="{2363EC1C-7CFF-4DEC-BBFC-B7CCE80DF7A0}"/>
    <dgm:cxn modelId="{70D6B331-07C0-426A-A541-0047B98B268C}" type="presParOf" srcId="{EFFF5A59-9942-4F1B-A757-1B25B61F7D08}" destId="{0C27D4AE-B344-4067-992C-8839BE0873F5}" srcOrd="0" destOrd="0" presId="urn:microsoft.com/office/officeart/2005/8/layout/hProcess9"/>
    <dgm:cxn modelId="{B89E4FA8-CB41-4E39-891D-8AD20743A6AC}" type="presParOf" srcId="{EFFF5A59-9942-4F1B-A757-1B25B61F7D08}" destId="{06AD846F-F0BC-4D3F-8D28-FDB352E6B8B9}" srcOrd="1" destOrd="0" presId="urn:microsoft.com/office/officeart/2005/8/layout/hProcess9"/>
    <dgm:cxn modelId="{088ABEE1-D501-4593-A01A-23229C634264}" type="presParOf" srcId="{06AD846F-F0BC-4D3F-8D28-FDB352E6B8B9}" destId="{329CEA4F-486B-4564-BBBA-53231C18CD1F}" srcOrd="0" destOrd="0" presId="urn:microsoft.com/office/officeart/2005/8/layout/hProcess9"/>
    <dgm:cxn modelId="{8C6711CC-1729-4FC8-9C65-709386768BAB}" type="presParOf" srcId="{06AD846F-F0BC-4D3F-8D28-FDB352E6B8B9}" destId="{CF663C0F-DCCB-42A4-A78D-B6FC079AB284}" srcOrd="1" destOrd="0" presId="urn:microsoft.com/office/officeart/2005/8/layout/hProcess9"/>
    <dgm:cxn modelId="{C5B1B3E9-D717-42A5-98A3-1228330CC7C3}" type="presParOf" srcId="{06AD846F-F0BC-4D3F-8D28-FDB352E6B8B9}" destId="{1880ECEE-55DE-40B8-89C5-C99A71D8690D}" srcOrd="2" destOrd="0" presId="urn:microsoft.com/office/officeart/2005/8/layout/hProcess9"/>
    <dgm:cxn modelId="{6A71776B-51CB-4539-8622-4B9CD54009E7}" type="presParOf" srcId="{06AD846F-F0BC-4D3F-8D28-FDB352E6B8B9}" destId="{CA825648-F616-4671-9F1A-047134B2E87B}" srcOrd="3" destOrd="0" presId="urn:microsoft.com/office/officeart/2005/8/layout/hProcess9"/>
    <dgm:cxn modelId="{644569CE-7AD5-4EF9-89EF-84F1CD954946}" type="presParOf" srcId="{06AD846F-F0BC-4D3F-8D28-FDB352E6B8B9}" destId="{DDB04A8F-1EF4-417D-A109-159F82199073}" srcOrd="4" destOrd="0" presId="urn:microsoft.com/office/officeart/2005/8/layout/hProcess9"/>
    <dgm:cxn modelId="{B094C4AF-4BC7-4F2A-9618-2C203F90CE92}" type="presParOf" srcId="{06AD846F-F0BC-4D3F-8D28-FDB352E6B8B9}" destId="{AF29BB6F-0BD3-48D1-8185-C3B344DCC890}" srcOrd="5" destOrd="0" presId="urn:microsoft.com/office/officeart/2005/8/layout/hProcess9"/>
    <dgm:cxn modelId="{3A2BDAFB-B87C-4E04-BC89-D720D60BB229}" type="presParOf" srcId="{06AD846F-F0BC-4D3F-8D28-FDB352E6B8B9}" destId="{C03CA823-9052-4CFC-95B5-7C4A7AAA8DDB}" srcOrd="6" destOrd="0" presId="urn:microsoft.com/office/officeart/2005/8/layout/hProcess9"/>
    <dgm:cxn modelId="{2A62412F-477F-43DF-B380-C7BC4AD21973}" type="presParOf" srcId="{06AD846F-F0BC-4D3F-8D28-FDB352E6B8B9}" destId="{6C7AF916-17CB-4534-A48C-AD72F3095B15}" srcOrd="7" destOrd="0" presId="urn:microsoft.com/office/officeart/2005/8/layout/hProcess9"/>
    <dgm:cxn modelId="{52B2EB96-E5A5-4280-A364-791FFD9000A3}" type="presParOf" srcId="{06AD846F-F0BC-4D3F-8D28-FDB352E6B8B9}" destId="{82998AA7-6AB8-4D9A-865E-27ABA1603451}" srcOrd="8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2731B1-E42D-3F41-9FFA-A3D29951F35F}">
      <dsp:nvSpPr>
        <dsp:cNvPr id="0" name=""/>
        <dsp:cNvSpPr/>
      </dsp:nvSpPr>
      <dsp:spPr>
        <a:xfrm>
          <a:off x="0" y="576"/>
          <a:ext cx="6192319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4EC70916-235E-0648-9194-A456F7F0BB0C}">
      <dsp:nvSpPr>
        <dsp:cNvPr id="0" name=""/>
        <dsp:cNvSpPr/>
      </dsp:nvSpPr>
      <dsp:spPr>
        <a:xfrm>
          <a:off x="0" y="576"/>
          <a:ext cx="6192319" cy="3634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/>
            <a:t>просыпание/засыпание/сон</a:t>
          </a:r>
        </a:p>
      </dsp:txBody>
      <dsp:txXfrm>
        <a:off x="0" y="576"/>
        <a:ext cx="6192319" cy="363470"/>
      </dsp:txXfrm>
    </dsp:sp>
    <dsp:sp modelId="{44505336-3F49-154A-9AFA-015D5C40FBA7}">
      <dsp:nvSpPr>
        <dsp:cNvPr id="0" name=""/>
        <dsp:cNvSpPr/>
      </dsp:nvSpPr>
      <dsp:spPr>
        <a:xfrm>
          <a:off x="0" y="364047"/>
          <a:ext cx="6192319" cy="0"/>
        </a:xfrm>
        <a:prstGeom prst="line">
          <a:avLst/>
        </a:prstGeom>
        <a:solidFill>
          <a:schemeClr val="accent2">
            <a:hueOff val="-121280"/>
            <a:satOff val="-6994"/>
            <a:lumOff val="719"/>
            <a:alphaOff val="0"/>
          </a:schemeClr>
        </a:solidFill>
        <a:ln w="12700" cap="flat" cmpd="sng" algn="ctr">
          <a:solidFill>
            <a:schemeClr val="accent2">
              <a:hueOff val="-121280"/>
              <a:satOff val="-6994"/>
              <a:lumOff val="71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00660025-8941-CB40-9AB4-38CF68F74604}">
      <dsp:nvSpPr>
        <dsp:cNvPr id="0" name=""/>
        <dsp:cNvSpPr/>
      </dsp:nvSpPr>
      <dsp:spPr>
        <a:xfrm>
          <a:off x="0" y="364047"/>
          <a:ext cx="6192319" cy="3634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/>
            <a:t>смена подгузника/туалет</a:t>
          </a:r>
        </a:p>
      </dsp:txBody>
      <dsp:txXfrm>
        <a:off x="0" y="364047"/>
        <a:ext cx="6192319" cy="363470"/>
      </dsp:txXfrm>
    </dsp:sp>
    <dsp:sp modelId="{E9A555AC-F669-5F4D-8AF8-C9EB8E44137C}">
      <dsp:nvSpPr>
        <dsp:cNvPr id="0" name=""/>
        <dsp:cNvSpPr/>
      </dsp:nvSpPr>
      <dsp:spPr>
        <a:xfrm>
          <a:off x="0" y="727518"/>
          <a:ext cx="6192319" cy="0"/>
        </a:xfrm>
        <a:prstGeom prst="line">
          <a:avLst/>
        </a:prstGeom>
        <a:solidFill>
          <a:schemeClr val="accent2">
            <a:hueOff val="-242561"/>
            <a:satOff val="-13988"/>
            <a:lumOff val="1438"/>
            <a:alphaOff val="0"/>
          </a:schemeClr>
        </a:solidFill>
        <a:ln w="12700" cap="flat" cmpd="sng" algn="ctr">
          <a:solidFill>
            <a:schemeClr val="accent2">
              <a:hueOff val="-242561"/>
              <a:satOff val="-13988"/>
              <a:lumOff val="143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41747A3A-68E7-2548-8DE6-CAF60AD314BA}">
      <dsp:nvSpPr>
        <dsp:cNvPr id="0" name=""/>
        <dsp:cNvSpPr/>
      </dsp:nvSpPr>
      <dsp:spPr>
        <a:xfrm>
          <a:off x="0" y="727518"/>
          <a:ext cx="6192319" cy="3634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/>
            <a:t>одевание/раздевание</a:t>
          </a:r>
        </a:p>
      </dsp:txBody>
      <dsp:txXfrm>
        <a:off x="0" y="727518"/>
        <a:ext cx="6192319" cy="363470"/>
      </dsp:txXfrm>
    </dsp:sp>
    <dsp:sp modelId="{24CDD057-8BE7-FE48-8128-B9351E3BFD47}">
      <dsp:nvSpPr>
        <dsp:cNvPr id="0" name=""/>
        <dsp:cNvSpPr/>
      </dsp:nvSpPr>
      <dsp:spPr>
        <a:xfrm>
          <a:off x="0" y="1090989"/>
          <a:ext cx="6192319" cy="0"/>
        </a:xfrm>
        <a:prstGeom prst="line">
          <a:avLst/>
        </a:prstGeom>
        <a:solidFill>
          <a:schemeClr val="accent2">
            <a:hueOff val="-363841"/>
            <a:satOff val="-20982"/>
            <a:lumOff val="2157"/>
            <a:alphaOff val="0"/>
          </a:schemeClr>
        </a:solidFill>
        <a:ln w="12700" cap="flat" cmpd="sng" algn="ctr">
          <a:solidFill>
            <a:schemeClr val="accent2">
              <a:hueOff val="-363841"/>
              <a:satOff val="-20982"/>
              <a:lumOff val="215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3B654A2C-A0E3-0F48-B4EC-8FFD1B64D2DD}">
      <dsp:nvSpPr>
        <dsp:cNvPr id="0" name=""/>
        <dsp:cNvSpPr/>
      </dsp:nvSpPr>
      <dsp:spPr>
        <a:xfrm>
          <a:off x="0" y="1090989"/>
          <a:ext cx="6192319" cy="3634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/>
            <a:t>еда/питье</a:t>
          </a:r>
        </a:p>
      </dsp:txBody>
      <dsp:txXfrm>
        <a:off x="0" y="1090989"/>
        <a:ext cx="6192319" cy="363470"/>
      </dsp:txXfrm>
    </dsp:sp>
    <dsp:sp modelId="{2683EEB7-9DE3-D146-AC0B-A3597339E3F1}">
      <dsp:nvSpPr>
        <dsp:cNvPr id="0" name=""/>
        <dsp:cNvSpPr/>
      </dsp:nvSpPr>
      <dsp:spPr>
        <a:xfrm>
          <a:off x="0" y="1454460"/>
          <a:ext cx="6192319" cy="0"/>
        </a:xfrm>
        <a:prstGeom prst="line">
          <a:avLst/>
        </a:prstGeom>
        <a:solidFill>
          <a:schemeClr val="accent2">
            <a:hueOff val="-485121"/>
            <a:satOff val="-27976"/>
            <a:lumOff val="2876"/>
            <a:alphaOff val="0"/>
          </a:schemeClr>
        </a:solidFill>
        <a:ln w="12700" cap="flat" cmpd="sng" algn="ctr">
          <a:solidFill>
            <a:schemeClr val="accent2">
              <a:hueOff val="-485121"/>
              <a:satOff val="-27976"/>
              <a:lumOff val="287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D34856F4-5B06-4146-AE48-E329876FC481}">
      <dsp:nvSpPr>
        <dsp:cNvPr id="0" name=""/>
        <dsp:cNvSpPr/>
      </dsp:nvSpPr>
      <dsp:spPr>
        <a:xfrm>
          <a:off x="0" y="1454460"/>
          <a:ext cx="6192319" cy="3634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/>
            <a:t>прогулка</a:t>
          </a:r>
        </a:p>
      </dsp:txBody>
      <dsp:txXfrm>
        <a:off x="0" y="1454460"/>
        <a:ext cx="6192319" cy="363470"/>
      </dsp:txXfrm>
    </dsp:sp>
    <dsp:sp modelId="{41F36BE5-B7C5-CD4F-A8C2-CAC97D1F93F1}">
      <dsp:nvSpPr>
        <dsp:cNvPr id="0" name=""/>
        <dsp:cNvSpPr/>
      </dsp:nvSpPr>
      <dsp:spPr>
        <a:xfrm>
          <a:off x="0" y="1817931"/>
          <a:ext cx="6192319" cy="0"/>
        </a:xfrm>
        <a:prstGeom prst="line">
          <a:avLst/>
        </a:prstGeom>
        <a:solidFill>
          <a:schemeClr val="accent2">
            <a:hueOff val="-606401"/>
            <a:satOff val="-34970"/>
            <a:lumOff val="3595"/>
            <a:alphaOff val="0"/>
          </a:schemeClr>
        </a:solidFill>
        <a:ln w="12700" cap="flat" cmpd="sng" algn="ctr">
          <a:solidFill>
            <a:schemeClr val="accent2">
              <a:hueOff val="-606401"/>
              <a:satOff val="-34970"/>
              <a:lumOff val="359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332C58E4-8B4A-654D-B517-F8F5F362DEA2}">
      <dsp:nvSpPr>
        <dsp:cNvPr id="0" name=""/>
        <dsp:cNvSpPr/>
      </dsp:nvSpPr>
      <dsp:spPr>
        <a:xfrm>
          <a:off x="0" y="1817931"/>
          <a:ext cx="6192319" cy="3634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/>
            <a:t>игра одиночная/совместная</a:t>
          </a:r>
        </a:p>
      </dsp:txBody>
      <dsp:txXfrm>
        <a:off x="0" y="1817931"/>
        <a:ext cx="6192319" cy="363470"/>
      </dsp:txXfrm>
    </dsp:sp>
    <dsp:sp modelId="{6329B3E0-EE83-914E-874B-45073958467F}">
      <dsp:nvSpPr>
        <dsp:cNvPr id="0" name=""/>
        <dsp:cNvSpPr/>
      </dsp:nvSpPr>
      <dsp:spPr>
        <a:xfrm>
          <a:off x="0" y="2181402"/>
          <a:ext cx="6192319" cy="0"/>
        </a:xfrm>
        <a:prstGeom prst="line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D068EC14-0282-B349-8240-CE4A0AC7A21A}">
      <dsp:nvSpPr>
        <dsp:cNvPr id="0" name=""/>
        <dsp:cNvSpPr/>
      </dsp:nvSpPr>
      <dsp:spPr>
        <a:xfrm>
          <a:off x="0" y="2181402"/>
          <a:ext cx="6192319" cy="3634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/>
            <a:t>свободное время</a:t>
          </a:r>
        </a:p>
      </dsp:txBody>
      <dsp:txXfrm>
        <a:off x="0" y="2181402"/>
        <a:ext cx="6192319" cy="363470"/>
      </dsp:txXfrm>
    </dsp:sp>
    <dsp:sp modelId="{45ED7F44-14D4-4444-8538-A7A957E175EC}">
      <dsp:nvSpPr>
        <dsp:cNvPr id="0" name=""/>
        <dsp:cNvSpPr/>
      </dsp:nvSpPr>
      <dsp:spPr>
        <a:xfrm>
          <a:off x="0" y="2544873"/>
          <a:ext cx="6192319" cy="0"/>
        </a:xfrm>
        <a:prstGeom prst="line">
          <a:avLst/>
        </a:prstGeom>
        <a:solidFill>
          <a:schemeClr val="accent2">
            <a:hueOff val="-848962"/>
            <a:satOff val="-48958"/>
            <a:lumOff val="5033"/>
            <a:alphaOff val="0"/>
          </a:schemeClr>
        </a:solidFill>
        <a:ln w="12700" cap="flat" cmpd="sng" algn="ctr">
          <a:solidFill>
            <a:schemeClr val="accent2">
              <a:hueOff val="-848962"/>
              <a:satOff val="-48958"/>
              <a:lumOff val="503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C5A89B4E-E19D-7745-BD8E-3C29ED3F9BEF}">
      <dsp:nvSpPr>
        <dsp:cNvPr id="0" name=""/>
        <dsp:cNvSpPr/>
      </dsp:nvSpPr>
      <dsp:spPr>
        <a:xfrm>
          <a:off x="0" y="2544873"/>
          <a:ext cx="6192319" cy="3634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перемещение по квартире/улице</a:t>
          </a:r>
        </a:p>
      </dsp:txBody>
      <dsp:txXfrm>
        <a:off x="0" y="2544873"/>
        <a:ext cx="6192319" cy="363470"/>
      </dsp:txXfrm>
    </dsp:sp>
    <dsp:sp modelId="{2372026A-A2D2-6140-BC92-9F9253078BE1}">
      <dsp:nvSpPr>
        <dsp:cNvPr id="0" name=""/>
        <dsp:cNvSpPr/>
      </dsp:nvSpPr>
      <dsp:spPr>
        <a:xfrm>
          <a:off x="0" y="2908344"/>
          <a:ext cx="6192319" cy="0"/>
        </a:xfrm>
        <a:prstGeom prst="line">
          <a:avLst/>
        </a:prstGeom>
        <a:solidFill>
          <a:schemeClr val="accent2">
            <a:hueOff val="-970242"/>
            <a:satOff val="-55952"/>
            <a:lumOff val="5752"/>
            <a:alphaOff val="0"/>
          </a:schemeClr>
        </a:solidFill>
        <a:ln w="12700" cap="flat" cmpd="sng" algn="ctr">
          <a:solidFill>
            <a:schemeClr val="accent2">
              <a:hueOff val="-970242"/>
              <a:satOff val="-55952"/>
              <a:lumOff val="575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9013432A-0E96-964F-A4B4-E0E8E0A59738}">
      <dsp:nvSpPr>
        <dsp:cNvPr id="0" name=""/>
        <dsp:cNvSpPr/>
      </dsp:nvSpPr>
      <dsp:spPr>
        <a:xfrm>
          <a:off x="0" y="2908344"/>
          <a:ext cx="6192319" cy="3634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/>
            <a:t>выход из дома/возвращение</a:t>
          </a:r>
        </a:p>
      </dsp:txBody>
      <dsp:txXfrm>
        <a:off x="0" y="2908344"/>
        <a:ext cx="6192319" cy="363470"/>
      </dsp:txXfrm>
    </dsp:sp>
    <dsp:sp modelId="{F5DB2519-5038-7443-B9A7-DEAC98DD6D21}">
      <dsp:nvSpPr>
        <dsp:cNvPr id="0" name=""/>
        <dsp:cNvSpPr/>
      </dsp:nvSpPr>
      <dsp:spPr>
        <a:xfrm>
          <a:off x="0" y="3271815"/>
          <a:ext cx="6192319" cy="0"/>
        </a:xfrm>
        <a:prstGeom prst="line">
          <a:avLst/>
        </a:prstGeom>
        <a:solidFill>
          <a:schemeClr val="accent2">
            <a:hueOff val="-1091522"/>
            <a:satOff val="-62946"/>
            <a:lumOff val="6471"/>
            <a:alphaOff val="0"/>
          </a:schemeClr>
        </a:solidFill>
        <a:ln w="12700" cap="flat" cmpd="sng" algn="ctr">
          <a:solidFill>
            <a:schemeClr val="accent2">
              <a:hueOff val="-1091522"/>
              <a:satOff val="-62946"/>
              <a:lumOff val="647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BD698F41-5B2C-8643-AF2E-F01590151737}">
      <dsp:nvSpPr>
        <dsp:cNvPr id="0" name=""/>
        <dsp:cNvSpPr/>
      </dsp:nvSpPr>
      <dsp:spPr>
        <a:xfrm>
          <a:off x="0" y="3271815"/>
          <a:ext cx="6192319" cy="3634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/>
            <a:t>умывание/купание</a:t>
          </a:r>
        </a:p>
      </dsp:txBody>
      <dsp:txXfrm>
        <a:off x="0" y="3271815"/>
        <a:ext cx="6192319" cy="363470"/>
      </dsp:txXfrm>
    </dsp:sp>
    <dsp:sp modelId="{93133CCF-017E-0846-ABB0-DCB37FF54E86}">
      <dsp:nvSpPr>
        <dsp:cNvPr id="0" name=""/>
        <dsp:cNvSpPr/>
      </dsp:nvSpPr>
      <dsp:spPr>
        <a:xfrm>
          <a:off x="0" y="3635286"/>
          <a:ext cx="6192319" cy="0"/>
        </a:xfrm>
        <a:prstGeom prst="line">
          <a:avLst/>
        </a:prstGeom>
        <a:solidFill>
          <a:schemeClr val="accent2">
            <a:hueOff val="-1212803"/>
            <a:satOff val="-69940"/>
            <a:lumOff val="7190"/>
            <a:alphaOff val="0"/>
          </a:schemeClr>
        </a:solidFill>
        <a:ln w="12700" cap="flat" cmpd="sng" algn="ctr">
          <a:solidFill>
            <a:schemeClr val="accent2">
              <a:hueOff val="-1212803"/>
              <a:satOff val="-69940"/>
              <a:lumOff val="719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22F568BE-B5F8-0B45-A65A-C916832CA89E}">
      <dsp:nvSpPr>
        <dsp:cNvPr id="0" name=""/>
        <dsp:cNvSpPr/>
      </dsp:nvSpPr>
      <dsp:spPr>
        <a:xfrm>
          <a:off x="0" y="3635286"/>
          <a:ext cx="6192319" cy="3634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/>
            <a:t>чтение книжки/слушать истории</a:t>
          </a:r>
        </a:p>
      </dsp:txBody>
      <dsp:txXfrm>
        <a:off x="0" y="3635286"/>
        <a:ext cx="6192319" cy="363470"/>
      </dsp:txXfrm>
    </dsp:sp>
    <dsp:sp modelId="{682B76BB-2F9F-7247-835A-2296885CAF25}">
      <dsp:nvSpPr>
        <dsp:cNvPr id="0" name=""/>
        <dsp:cNvSpPr/>
      </dsp:nvSpPr>
      <dsp:spPr>
        <a:xfrm>
          <a:off x="0" y="3998757"/>
          <a:ext cx="6192319" cy="0"/>
        </a:xfrm>
        <a:prstGeom prst="line">
          <a:avLst/>
        </a:prstGeom>
        <a:solidFill>
          <a:schemeClr val="accent2">
            <a:hueOff val="-1334083"/>
            <a:satOff val="-76934"/>
            <a:lumOff val="7909"/>
            <a:alphaOff val="0"/>
          </a:schemeClr>
        </a:solidFill>
        <a:ln w="12700" cap="flat" cmpd="sng" algn="ctr">
          <a:solidFill>
            <a:schemeClr val="accent2">
              <a:hueOff val="-1334083"/>
              <a:satOff val="-76934"/>
              <a:lumOff val="790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10147BE5-6BD7-D74E-979A-EC55DBE49AC8}">
      <dsp:nvSpPr>
        <dsp:cNvPr id="0" name=""/>
        <dsp:cNvSpPr/>
      </dsp:nvSpPr>
      <dsp:spPr>
        <a:xfrm>
          <a:off x="0" y="3998757"/>
          <a:ext cx="6192319" cy="3634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/>
            <a:t>беседы</a:t>
          </a:r>
        </a:p>
      </dsp:txBody>
      <dsp:txXfrm>
        <a:off x="0" y="3998757"/>
        <a:ext cx="6192319" cy="363470"/>
      </dsp:txXfrm>
    </dsp:sp>
    <dsp:sp modelId="{4CA7BBDC-C945-484F-BBBD-F06925366BEF}">
      <dsp:nvSpPr>
        <dsp:cNvPr id="0" name=""/>
        <dsp:cNvSpPr/>
      </dsp:nvSpPr>
      <dsp:spPr>
        <a:xfrm>
          <a:off x="0" y="4362228"/>
          <a:ext cx="6192319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F3F222B-C1C0-1E40-9F70-CD9DEA287173}">
      <dsp:nvSpPr>
        <dsp:cNvPr id="0" name=""/>
        <dsp:cNvSpPr/>
      </dsp:nvSpPr>
      <dsp:spPr>
        <a:xfrm>
          <a:off x="0" y="4362228"/>
          <a:ext cx="6192319" cy="3634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/>
            <a:t>домашние дела</a:t>
          </a:r>
        </a:p>
      </dsp:txBody>
      <dsp:txXfrm>
        <a:off x="0" y="4362228"/>
        <a:ext cx="6192319" cy="36347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5C8D27-048E-4BE8-840D-0FD583CD7250}">
      <dsp:nvSpPr>
        <dsp:cNvPr id="0" name=""/>
        <dsp:cNvSpPr/>
      </dsp:nvSpPr>
      <dsp:spPr>
        <a:xfrm>
          <a:off x="1589124" y="1240668"/>
          <a:ext cx="3090788" cy="3090788"/>
        </a:xfrm>
        <a:prstGeom prst="ellipse">
          <a:avLst/>
        </a:prstGeom>
        <a:solidFill>
          <a:schemeClr val="accent5">
            <a:alpha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500" kern="1200" dirty="0"/>
            <a:t>Ребенок и его семья</a:t>
          </a:r>
        </a:p>
      </dsp:txBody>
      <dsp:txXfrm>
        <a:off x="2041759" y="1693303"/>
        <a:ext cx="2185518" cy="2185518"/>
      </dsp:txXfrm>
    </dsp:sp>
    <dsp:sp modelId="{3BA423E7-6F47-403D-8D75-DB4B6946E2EA}">
      <dsp:nvSpPr>
        <dsp:cNvPr id="0" name=""/>
        <dsp:cNvSpPr/>
      </dsp:nvSpPr>
      <dsp:spPr>
        <a:xfrm>
          <a:off x="2361821" y="2785"/>
          <a:ext cx="1545394" cy="1545394"/>
        </a:xfrm>
        <a:prstGeom prst="ellipse">
          <a:avLst/>
        </a:prstGeom>
        <a:solidFill>
          <a:schemeClr val="accent5">
            <a:alpha val="50000"/>
            <a:hueOff val="-1126424"/>
            <a:satOff val="-2903"/>
            <a:lumOff val="-196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/>
            <a:t>психолог</a:t>
          </a:r>
        </a:p>
      </dsp:txBody>
      <dsp:txXfrm>
        <a:off x="2588139" y="229103"/>
        <a:ext cx="1092758" cy="1092758"/>
      </dsp:txXfrm>
    </dsp:sp>
    <dsp:sp modelId="{C4D71593-08D5-4240-B253-9EB20225707A}">
      <dsp:nvSpPr>
        <dsp:cNvPr id="0" name=""/>
        <dsp:cNvSpPr/>
      </dsp:nvSpPr>
      <dsp:spPr>
        <a:xfrm>
          <a:off x="4104969" y="1006958"/>
          <a:ext cx="1545394" cy="1545394"/>
        </a:xfrm>
        <a:prstGeom prst="ellipse">
          <a:avLst/>
        </a:prstGeom>
        <a:solidFill>
          <a:schemeClr val="accent5">
            <a:alpha val="50000"/>
            <a:hueOff val="-2252848"/>
            <a:satOff val="-5806"/>
            <a:lumOff val="-3922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/>
            <a:t>педагог</a:t>
          </a:r>
        </a:p>
      </dsp:txBody>
      <dsp:txXfrm>
        <a:off x="4331287" y="1233276"/>
        <a:ext cx="1092758" cy="1092758"/>
      </dsp:txXfrm>
    </dsp:sp>
    <dsp:sp modelId="{72054E32-B8D0-43EB-8B39-3E532A25404A}">
      <dsp:nvSpPr>
        <dsp:cNvPr id="0" name=""/>
        <dsp:cNvSpPr/>
      </dsp:nvSpPr>
      <dsp:spPr>
        <a:xfrm>
          <a:off x="4104969" y="3019772"/>
          <a:ext cx="1545394" cy="1545394"/>
        </a:xfrm>
        <a:prstGeom prst="ellipse">
          <a:avLst/>
        </a:prstGeom>
        <a:solidFill>
          <a:schemeClr val="accent5">
            <a:alpha val="50000"/>
            <a:hueOff val="-3379271"/>
            <a:satOff val="-8710"/>
            <a:lumOff val="-5883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/>
            <a:t>логопед</a:t>
          </a:r>
        </a:p>
      </dsp:txBody>
      <dsp:txXfrm>
        <a:off x="4331287" y="3246090"/>
        <a:ext cx="1092758" cy="1092758"/>
      </dsp:txXfrm>
    </dsp:sp>
    <dsp:sp modelId="{B497C11C-E3E9-4875-B031-DEBBBB8E5A22}">
      <dsp:nvSpPr>
        <dsp:cNvPr id="0" name=""/>
        <dsp:cNvSpPr/>
      </dsp:nvSpPr>
      <dsp:spPr>
        <a:xfrm>
          <a:off x="2361821" y="4026179"/>
          <a:ext cx="1545394" cy="1545394"/>
        </a:xfrm>
        <a:prstGeom prst="ellipse">
          <a:avLst/>
        </a:prstGeom>
        <a:solidFill>
          <a:schemeClr val="accent5">
            <a:alpha val="50000"/>
            <a:hueOff val="-4505695"/>
            <a:satOff val="-11613"/>
            <a:lumOff val="-7843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/>
            <a:t>физический терапевт</a:t>
          </a:r>
        </a:p>
      </dsp:txBody>
      <dsp:txXfrm>
        <a:off x="2588139" y="4252497"/>
        <a:ext cx="1092758" cy="1092758"/>
      </dsp:txXfrm>
    </dsp:sp>
    <dsp:sp modelId="{A78EABEF-9633-4F4F-8CB3-0BB3B3167613}">
      <dsp:nvSpPr>
        <dsp:cNvPr id="0" name=""/>
        <dsp:cNvSpPr/>
      </dsp:nvSpPr>
      <dsp:spPr>
        <a:xfrm>
          <a:off x="618673" y="3019772"/>
          <a:ext cx="1545394" cy="1545394"/>
        </a:xfrm>
        <a:prstGeom prst="ellipse">
          <a:avLst/>
        </a:prstGeom>
        <a:solidFill>
          <a:schemeClr val="accent5">
            <a:alpha val="50000"/>
            <a:hueOff val="-5632119"/>
            <a:satOff val="-14516"/>
            <a:lumOff val="-9804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/>
            <a:t>эрготерапевт</a:t>
          </a:r>
        </a:p>
      </dsp:txBody>
      <dsp:txXfrm>
        <a:off x="844991" y="3246090"/>
        <a:ext cx="1092758" cy="1092758"/>
      </dsp:txXfrm>
    </dsp:sp>
    <dsp:sp modelId="{47FEC367-F3FC-4AD1-8ABB-78E285DD08C4}">
      <dsp:nvSpPr>
        <dsp:cNvPr id="0" name=""/>
        <dsp:cNvSpPr/>
      </dsp:nvSpPr>
      <dsp:spPr>
        <a:xfrm>
          <a:off x="618673" y="1006958"/>
          <a:ext cx="1545394" cy="1545394"/>
        </a:xfrm>
        <a:prstGeom prst="ellipse">
          <a:avLst/>
        </a:prstGeom>
        <a:solidFill>
          <a:schemeClr val="accent5">
            <a:alpha val="50000"/>
            <a:hueOff val="-6758543"/>
            <a:satOff val="-17419"/>
            <a:lumOff val="-1176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/>
            <a:t>педиатр</a:t>
          </a:r>
        </a:p>
      </dsp:txBody>
      <dsp:txXfrm>
        <a:off x="844991" y="1233276"/>
        <a:ext cx="1092758" cy="109275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EDB81B-D3BE-4398-A793-F72C7E993DC4}">
      <dsp:nvSpPr>
        <dsp:cNvPr id="0" name=""/>
        <dsp:cNvSpPr/>
      </dsp:nvSpPr>
      <dsp:spPr>
        <a:xfrm>
          <a:off x="1004690" y="1240221"/>
          <a:ext cx="2738248" cy="2738248"/>
        </a:xfrm>
        <a:prstGeom prst="ellipse">
          <a:avLst/>
        </a:prstGeom>
        <a:gradFill rotWithShape="0">
          <a:gsLst>
            <a:gs pos="0">
              <a:schemeClr val="accent2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000" b="1" kern="1200" dirty="0"/>
            <a:t>Ранняя помощь</a:t>
          </a:r>
          <a:endParaRPr lang="ru-RU" sz="4000" kern="1200" dirty="0"/>
        </a:p>
      </dsp:txBody>
      <dsp:txXfrm>
        <a:off x="1405697" y="1641228"/>
        <a:ext cx="1936234" cy="1936234"/>
      </dsp:txXfrm>
    </dsp:sp>
    <dsp:sp modelId="{2049B3AE-FFC0-4F4A-95D0-55AA12A14745}">
      <dsp:nvSpPr>
        <dsp:cNvPr id="0" name=""/>
        <dsp:cNvSpPr/>
      </dsp:nvSpPr>
      <dsp:spPr>
        <a:xfrm>
          <a:off x="931997" y="452097"/>
          <a:ext cx="2883635" cy="1109387"/>
        </a:xfrm>
        <a:prstGeom prst="ellipse">
          <a:avLst/>
        </a:prstGeom>
        <a:gradFill rotWithShape="0">
          <a:gsLst>
            <a:gs pos="0">
              <a:schemeClr val="accent3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здравоохранение</a:t>
          </a:r>
        </a:p>
      </dsp:txBody>
      <dsp:txXfrm>
        <a:off x="1354296" y="614563"/>
        <a:ext cx="2039037" cy="784455"/>
      </dsp:txXfrm>
    </dsp:sp>
    <dsp:sp modelId="{26412231-07FB-4F03-8450-B2AEC9E75C83}">
      <dsp:nvSpPr>
        <dsp:cNvPr id="0" name=""/>
        <dsp:cNvSpPr/>
      </dsp:nvSpPr>
      <dsp:spPr>
        <a:xfrm>
          <a:off x="3244718" y="2776305"/>
          <a:ext cx="1369124" cy="1369124"/>
        </a:xfrm>
        <a:prstGeom prst="ellipse">
          <a:avLst/>
        </a:prstGeom>
        <a:gradFill rotWithShape="0">
          <a:gsLst>
            <a:gs pos="0">
              <a:schemeClr val="accent4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 dirty="0"/>
            <a:t>образование</a:t>
          </a:r>
        </a:p>
      </dsp:txBody>
      <dsp:txXfrm>
        <a:off x="3445222" y="2976809"/>
        <a:ext cx="968116" cy="968116"/>
      </dsp:txXfrm>
    </dsp:sp>
    <dsp:sp modelId="{8EB72980-3F90-4FEE-A2EE-95986ED9A8F7}">
      <dsp:nvSpPr>
        <dsp:cNvPr id="0" name=""/>
        <dsp:cNvSpPr/>
      </dsp:nvSpPr>
      <dsp:spPr>
        <a:xfrm>
          <a:off x="146440" y="2815526"/>
          <a:ext cx="1369124" cy="1369124"/>
        </a:xfrm>
        <a:prstGeom prst="ellipse">
          <a:avLst/>
        </a:prstGeom>
        <a:gradFill rotWithShape="0">
          <a:gsLst>
            <a:gs pos="0">
              <a:schemeClr val="accent5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 dirty="0"/>
            <a:t>Социальная защита</a:t>
          </a:r>
        </a:p>
      </dsp:txBody>
      <dsp:txXfrm>
        <a:off x="346944" y="3016030"/>
        <a:ext cx="968116" cy="96811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BCBE75-138A-4D78-AABB-96BBBB5B7AA3}">
      <dsp:nvSpPr>
        <dsp:cNvPr id="0" name=""/>
        <dsp:cNvSpPr/>
      </dsp:nvSpPr>
      <dsp:spPr>
        <a:xfrm>
          <a:off x="838169" y="495282"/>
          <a:ext cx="2418982" cy="2418982"/>
        </a:xfrm>
        <a:prstGeom prst="ellipse">
          <a:avLst/>
        </a:prstGeom>
        <a:solidFill>
          <a:schemeClr val="accent2">
            <a:lumMod val="40000"/>
            <a:lumOff val="60000"/>
            <a:alpha val="50000"/>
          </a:schemeClr>
        </a:solidFill>
        <a:ln w="12700" cap="flat" cmpd="sng" algn="ctr">
          <a:solidFill>
            <a:schemeClr val="accent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33125" tIns="17780" rIns="133125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/>
            <a:t>Здравоохранение – выявление</a:t>
          </a:r>
          <a:r>
            <a:rPr lang="en-US" sz="1400" kern="1200" dirty="0"/>
            <a:t> </a:t>
          </a:r>
          <a:r>
            <a:rPr lang="ru-RU" sz="1400" kern="1200" dirty="0"/>
            <a:t>случая (80%)</a:t>
          </a:r>
        </a:p>
      </dsp:txBody>
      <dsp:txXfrm>
        <a:off x="1192421" y="849534"/>
        <a:ext cx="1710478" cy="1710478"/>
      </dsp:txXfrm>
    </dsp:sp>
    <dsp:sp modelId="{70FB3053-2E80-4F3D-850C-6F8509A32B11}">
      <dsp:nvSpPr>
        <dsp:cNvPr id="0" name=""/>
        <dsp:cNvSpPr/>
      </dsp:nvSpPr>
      <dsp:spPr>
        <a:xfrm>
          <a:off x="2895513" y="419084"/>
          <a:ext cx="2418982" cy="2418982"/>
        </a:xfrm>
        <a:prstGeom prst="ellipse">
          <a:avLst/>
        </a:prstGeom>
        <a:solidFill>
          <a:schemeClr val="accent3">
            <a:lumMod val="60000"/>
            <a:lumOff val="40000"/>
            <a:alpha val="50000"/>
          </a:schemeClr>
        </a:solidFill>
        <a:ln w="12700" cap="flat" cmpd="sng" algn="ctr">
          <a:solidFill>
            <a:schemeClr val="accent3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33125" tIns="20320" rIns="133125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/>
            <a:t>Раннее вмешательство</a:t>
          </a:r>
        </a:p>
      </dsp:txBody>
      <dsp:txXfrm>
        <a:off x="3249765" y="773336"/>
        <a:ext cx="1710478" cy="1710478"/>
      </dsp:txXfrm>
    </dsp:sp>
    <dsp:sp modelId="{C7A5A8C1-15F3-422A-B30E-1804E54A8446}">
      <dsp:nvSpPr>
        <dsp:cNvPr id="0" name=""/>
        <dsp:cNvSpPr/>
      </dsp:nvSpPr>
      <dsp:spPr>
        <a:xfrm>
          <a:off x="4952858" y="419084"/>
          <a:ext cx="2418982" cy="2418982"/>
        </a:xfrm>
        <a:prstGeom prst="ellipse">
          <a:avLst/>
        </a:prstGeom>
        <a:solidFill>
          <a:schemeClr val="accent4">
            <a:lumMod val="40000"/>
            <a:lumOff val="60000"/>
            <a:alpha val="50000"/>
          </a:schemeClr>
        </a:solidFill>
        <a:ln w="12700" cap="flat" cmpd="sng" algn="ctr">
          <a:solidFill>
            <a:schemeClr val="accent4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33125" tIns="17780" rIns="133125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/>
            <a:t>Образование – переход к образовательной программе</a:t>
          </a:r>
        </a:p>
      </dsp:txBody>
      <dsp:txXfrm>
        <a:off x="5307110" y="773336"/>
        <a:ext cx="1710478" cy="1710478"/>
      </dsp:txXfrm>
    </dsp:sp>
    <dsp:sp modelId="{58137B82-C389-4348-A243-65C43654E7D6}">
      <dsp:nvSpPr>
        <dsp:cNvPr id="0" name=""/>
        <dsp:cNvSpPr/>
      </dsp:nvSpPr>
      <dsp:spPr>
        <a:xfrm>
          <a:off x="2895518" y="2305281"/>
          <a:ext cx="2418982" cy="2418982"/>
        </a:xfrm>
        <a:prstGeom prst="ellipse">
          <a:avLst/>
        </a:prstGeom>
        <a:solidFill>
          <a:schemeClr val="accent5">
            <a:lumMod val="40000"/>
            <a:lumOff val="60000"/>
            <a:alpha val="50000"/>
          </a:schemeClr>
        </a:solidFill>
        <a:ln w="12700" cap="flat" cmpd="sng" algn="ctr">
          <a:solidFill>
            <a:schemeClr val="accent5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33125" tIns="17780" rIns="133125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/>
            <a:t>Социальная защита – социальные услуги</a:t>
          </a:r>
        </a:p>
      </dsp:txBody>
      <dsp:txXfrm>
        <a:off x="3249770" y="2659533"/>
        <a:ext cx="1710478" cy="171047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27D4AE-B344-4067-992C-8839BE0873F5}">
      <dsp:nvSpPr>
        <dsp:cNvPr id="0" name=""/>
        <dsp:cNvSpPr/>
      </dsp:nvSpPr>
      <dsp:spPr>
        <a:xfrm>
          <a:off x="853072" y="0"/>
          <a:ext cx="9668156" cy="4525832"/>
        </a:xfrm>
        <a:prstGeom prst="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329CEA4F-486B-4564-BBBA-53231C18CD1F}">
      <dsp:nvSpPr>
        <dsp:cNvPr id="0" name=""/>
        <dsp:cNvSpPr/>
      </dsp:nvSpPr>
      <dsp:spPr>
        <a:xfrm>
          <a:off x="1788" y="1357749"/>
          <a:ext cx="2146850" cy="1810332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Выявление случая</a:t>
          </a:r>
        </a:p>
      </dsp:txBody>
      <dsp:txXfrm>
        <a:off x="90161" y="1446122"/>
        <a:ext cx="1970104" cy="1633586"/>
      </dsp:txXfrm>
    </dsp:sp>
    <dsp:sp modelId="{1880ECEE-55DE-40B8-89C5-C99A71D8690D}">
      <dsp:nvSpPr>
        <dsp:cNvPr id="0" name=""/>
        <dsp:cNvSpPr/>
      </dsp:nvSpPr>
      <dsp:spPr>
        <a:xfrm>
          <a:off x="2307757" y="1357749"/>
          <a:ext cx="2146850" cy="1810332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Вход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(первичная оценка) </a:t>
          </a:r>
        </a:p>
      </dsp:txBody>
      <dsp:txXfrm>
        <a:off x="2396130" y="1446122"/>
        <a:ext cx="1970104" cy="1633586"/>
      </dsp:txXfrm>
    </dsp:sp>
    <dsp:sp modelId="{DDB04A8F-1EF4-417D-A109-159F82199073}">
      <dsp:nvSpPr>
        <dsp:cNvPr id="0" name=""/>
        <dsp:cNvSpPr/>
      </dsp:nvSpPr>
      <dsp:spPr>
        <a:xfrm>
          <a:off x="4613725" y="1357749"/>
          <a:ext cx="2146850" cy="1810332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Оценки (дифференциальная, углубленная) </a:t>
          </a:r>
        </a:p>
      </dsp:txBody>
      <dsp:txXfrm>
        <a:off x="4702098" y="1446122"/>
        <a:ext cx="1970104" cy="1633586"/>
      </dsp:txXfrm>
    </dsp:sp>
    <dsp:sp modelId="{C03CA823-9052-4CFC-95B5-7C4A7AAA8DDB}">
      <dsp:nvSpPr>
        <dsp:cNvPr id="0" name=""/>
        <dsp:cNvSpPr/>
      </dsp:nvSpPr>
      <dsp:spPr>
        <a:xfrm>
          <a:off x="6919694" y="1357749"/>
          <a:ext cx="2146850" cy="1810332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Индивидуальная программа – мониторинг эффективности</a:t>
          </a:r>
        </a:p>
      </dsp:txBody>
      <dsp:txXfrm>
        <a:off x="7008067" y="1446122"/>
        <a:ext cx="1970104" cy="1633586"/>
      </dsp:txXfrm>
    </dsp:sp>
    <dsp:sp modelId="{82998AA7-6AB8-4D9A-865E-27ABA1603451}">
      <dsp:nvSpPr>
        <dsp:cNvPr id="0" name=""/>
        <dsp:cNvSpPr/>
      </dsp:nvSpPr>
      <dsp:spPr>
        <a:xfrm>
          <a:off x="9225662" y="1357749"/>
          <a:ext cx="2146850" cy="1810332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Закрытие случая (переход)</a:t>
          </a:r>
        </a:p>
      </dsp:txBody>
      <dsp:txXfrm>
        <a:off x="9314035" y="1446122"/>
        <a:ext cx="1970104" cy="163358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32831D-2568-7F42-9072-DFE7877CE4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771725C-F9A2-664E-9371-F3F3B65BC4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61AE14D-3604-704B-8F26-44B79D5C4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7AA7F-CB73-344F-BBD3-FE8F3BCF4D5B}" type="datetimeFigureOut">
              <a:rPr lang="ru-RU" smtClean="0"/>
              <a:t>06.07.2020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1C6664-A0D0-7248-A7B5-75B1923D9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B51F022-4DFD-914A-8989-F49E6A924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F0501-E51D-814C-9CBC-D5A407B664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9235222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CB2EAD-10A1-0C43-AA68-116F43DE96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C569EF3-9E03-3746-8A31-49DD742536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66844B5-B741-E44F-83CB-56BCFAFBB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7AA7F-CB73-344F-BBD3-FE8F3BCF4D5B}" type="datetimeFigureOut">
              <a:rPr lang="ru-RU" smtClean="0"/>
              <a:t>06.07.2020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EC10E1A-DF91-DC42-817D-AF75A36C5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BF84713-832E-814D-8F44-C6E2685C3C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F0501-E51D-814C-9CBC-D5A407B664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1204684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9BB00A5-7019-B848-A663-DC989E3440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407DCF8-FD69-CB42-AA86-EDABC7AF13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BA2A144-069F-0C4F-AB32-802BCCFA7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7AA7F-CB73-344F-BBD3-FE8F3BCF4D5B}" type="datetimeFigureOut">
              <a:rPr lang="ru-RU" smtClean="0"/>
              <a:t>06.07.2020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7ACAFD-FD6A-6447-861A-A2E6DE3FB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CD1A79B-6891-044B-ADD9-88A6C305E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F0501-E51D-814C-9CBC-D5A407B664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5771882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7/6/20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91625618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37921"/>
            <a:ext cx="10972800" cy="458824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86A9B72-EFE5-0C44-9856-127B83BB47D0}" type="datetimeFigureOut">
              <a:rPr lang="en-US" smtClean="0"/>
              <a:pPr/>
              <a:t>7/6/20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F1ED6-03CA-FF41-BAAB-392506A14B1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718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br>
              <a:rPr lang="en-US" dirty="0"/>
            </a:br>
            <a:r>
              <a:rPr lang="en-US" dirty="0"/>
              <a:t>Click to edit Master title style</a:t>
            </a:r>
            <a:br>
              <a:rPr lang="en-US" sz="2400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955294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C11795-8293-E747-85B4-0E904E2A28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3739B19-AFC8-1846-9311-67D0BE0691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AAAEB8B-5017-FC4C-9BFC-A1CFB0811C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7AA7F-CB73-344F-BBD3-FE8F3BCF4D5B}" type="datetimeFigureOut">
              <a:rPr lang="ru-RU" smtClean="0"/>
              <a:t>06.07.2020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7DCA062-9C5F-DC45-9207-B0F241DC1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266F2F8-8C73-0D47-B5ED-944352991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F0501-E51D-814C-9CBC-D5A407B664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783968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1E8B59-80DC-854D-BA81-27D0B5902D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A4FA246-E641-1640-97C8-0444506886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1FB94D8-0326-B84F-9FD5-623D3D4BBE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7AA7F-CB73-344F-BBD3-FE8F3BCF4D5B}" type="datetimeFigureOut">
              <a:rPr lang="ru-RU" smtClean="0"/>
              <a:t>06.07.2020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8877B77-58F1-5242-87CB-7A04D507BE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DA62CA1-791F-004D-B2A5-382B64D6C2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F0501-E51D-814C-9CBC-D5A407B664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7795607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7C863D-565E-E947-9372-967F821B1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229A105-07FE-DA4A-AF47-C0B3A59F47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C7B20D9-AFCE-E047-A286-638F5210FB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00951D9-79A3-964C-AE64-E3EA04FA72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7AA7F-CB73-344F-BBD3-FE8F3BCF4D5B}" type="datetimeFigureOut">
              <a:rPr lang="ru-RU" smtClean="0"/>
              <a:t>06.07.2020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464D87-7D11-E646-9467-4D0911C811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FC804EE-9A4A-3B45-ADF0-9E8DB7425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F0501-E51D-814C-9CBC-D5A407B664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2701745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0B85F4-983C-7349-80E1-C1A8044637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4F83983-ABD9-3A4C-8B8E-8B04F28C0F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E1D702E-B6A6-4A44-94CC-C08B35D73C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EF74A18-A5CF-E44E-BC7E-CE129D72C3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3E0A3E3-AED9-4149-AE98-9FBC653938D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5758E58-9E31-EB43-89BB-D28DA4186E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7AA7F-CB73-344F-BBD3-FE8F3BCF4D5B}" type="datetimeFigureOut">
              <a:rPr lang="ru-RU" smtClean="0"/>
              <a:t>06.07.2020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7616DF9-7AB4-0B4C-B18A-1DFD73A02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6B65DE2-6A45-0C49-BA12-CF26A7925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F0501-E51D-814C-9CBC-D5A407B664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423905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D812C5-6E10-E94D-881C-B70E9C8E2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4D32A36-29B6-504F-A464-44771D551A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7AA7F-CB73-344F-BBD3-FE8F3BCF4D5B}" type="datetimeFigureOut">
              <a:rPr lang="ru-RU" smtClean="0"/>
              <a:t>06.07.2020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02B2856-3A94-204B-BEA3-A015F1180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BFF648E-277B-C74D-B82B-EC058FE51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F0501-E51D-814C-9CBC-D5A407B664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4189700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AD7F4B3-7278-EB48-80EA-A0E5B3AFF1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7AA7F-CB73-344F-BBD3-FE8F3BCF4D5B}" type="datetimeFigureOut">
              <a:rPr lang="ru-RU" smtClean="0"/>
              <a:t>06.07.2020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3CA8E38-654D-7344-A20A-0085FC61D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2F59A4F-0EFC-2E41-BF60-878A3D50B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F0501-E51D-814C-9CBC-D5A407B664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5227609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82E059-670E-EF4E-8824-47974BF90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050069F-1D37-1640-BE25-2BF49E7093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C9BA5B4-66E3-9F49-917D-CBF48DBE8C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ECF98CF-F352-AA46-A197-1A46D35F3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7AA7F-CB73-344F-BBD3-FE8F3BCF4D5B}" type="datetimeFigureOut">
              <a:rPr lang="ru-RU" smtClean="0"/>
              <a:t>06.07.2020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DDBF0A2-0CE3-2F44-8143-4A14E5095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DA47547-E557-CB48-B16D-DDDA26EDB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F0501-E51D-814C-9CBC-D5A407B664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8827367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F91F87-A194-8346-BF3F-26AA87184F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355861F-E890-1943-BAF8-1DF530C381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078BFC1-14FE-C644-BD77-B347449E81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C454D43-11FF-BD40-90E3-CB6695660E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7AA7F-CB73-344F-BBD3-FE8F3BCF4D5B}" type="datetimeFigureOut">
              <a:rPr lang="ru-RU" smtClean="0"/>
              <a:t>06.07.2020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88654BD-254E-DF42-970E-B07D9C9B36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B10D3FD-A72E-FE48-ADCD-51EFD9EC0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F0501-E51D-814C-9CBC-D5A407B664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7782552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42F75B-C1A1-DE48-8302-55831A32D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A0D9FEA-E381-0548-9574-8B0541AE3D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2EBC6B1-67FD-FD4F-9C8C-BA0980FA12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C7AA7F-CB73-344F-BBD3-FE8F3BCF4D5B}" type="datetimeFigureOut">
              <a:rPr lang="ru-RU" smtClean="0"/>
              <a:t>06.07.2020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91974DC-BC52-294E-994B-213E35E8B6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5636585-D522-7F48-90E7-93DB4F8C36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CF0501-E51D-814C-9CBC-D5A407B664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7549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987D04-8738-C940-8E2B-0EAB496C8D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02482"/>
            <a:ext cx="9144000" cy="3312317"/>
          </a:xfrm>
        </p:spPr>
        <p:txBody>
          <a:bodyPr>
            <a:normAutofit/>
          </a:bodyPr>
          <a:lstStyle/>
          <a:p>
            <a:r>
              <a:rPr lang="ru-RU" sz="4000" b="1" i="1" dirty="0"/>
              <a:t>Что такое</a:t>
            </a:r>
            <a:br>
              <a:rPr lang="ru-RU" sz="4000" b="1" i="1" dirty="0"/>
            </a:br>
            <a:r>
              <a:rPr lang="ru-RU" sz="4000" b="1" i="1" dirty="0"/>
              <a:t>Ранняя помощь детям и семьям?</a:t>
            </a:r>
            <a:br>
              <a:rPr lang="ru-RU" sz="4000" b="1" i="1" dirty="0"/>
            </a:br>
            <a:br>
              <a:rPr lang="ru-RU" sz="4000" b="1" i="1" dirty="0"/>
            </a:br>
            <a:br>
              <a:rPr lang="ru-RU" sz="4000" b="1" i="1" dirty="0"/>
            </a:br>
            <a:r>
              <a:rPr lang="ru-RU" sz="4000" b="1" i="1" dirty="0"/>
              <a:t>Региональная система ранней помощи</a:t>
            </a:r>
            <a:endParaRPr lang="ru-RU" sz="4000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270E471-8A04-874B-9D6F-EAB60B4761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927600"/>
            <a:ext cx="9144000" cy="1127918"/>
          </a:xfrm>
        </p:spPr>
        <p:txBody>
          <a:bodyPr>
            <a:normAutofit fontScale="70000" lnSpcReduction="20000"/>
          </a:bodyPr>
          <a:lstStyle/>
          <a:p>
            <a:r>
              <a:rPr lang="ru-RU" b="1" i="1" dirty="0"/>
              <a:t>Елена Юрьевна Клочко, председатель Всероссийской организации родителей детей-инвалидов, председатель Экспертного совета Ассоциации по развитию ранней</a:t>
            </a:r>
            <a:r>
              <a:rPr lang="en-GB" b="1" i="1" dirty="0"/>
              <a:t> </a:t>
            </a:r>
            <a:r>
              <a:rPr lang="ru-RU" b="1" i="1" dirty="0"/>
              <a:t>помощи</a:t>
            </a:r>
            <a:endParaRPr lang="ru-RU" dirty="0"/>
          </a:p>
          <a:p>
            <a:r>
              <a:rPr lang="ru-RU" b="1" i="1" dirty="0"/>
              <a:t>Лариса Витальевна Самарина, директор Санкт-Петербургского Института раннего вмешательства, председатель Совета Ассоциации по развитию ранней помощи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82522625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D2C8AF4-9680-764E-A1A5-0A7CF2336A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463681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149482F-54BE-ED4D-ADA7-309F62C634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089030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снимок экрана&#10;&#10;&#10;&#10;Описание создано автоматически">
            <a:extLst>
              <a:ext uri="{FF2B5EF4-FFF2-40B4-BE49-F238E27FC236}">
                <a16:creationId xmlns:a16="http://schemas.microsoft.com/office/drawing/2014/main" id="{01C65F2E-854C-364F-B9FC-38CC1158CA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06" y="388027"/>
            <a:ext cx="11925389" cy="6081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179669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117019DE-8A5B-454B-9814-2829A61006C4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725011544"/>
              </p:ext>
            </p:extLst>
          </p:nvPr>
        </p:nvGraphicFramePr>
        <p:xfrm>
          <a:off x="506950" y="448921"/>
          <a:ext cx="4747630" cy="44578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Объект 4">
            <a:extLst>
              <a:ext uri="{FF2B5EF4-FFF2-40B4-BE49-F238E27FC236}">
                <a16:creationId xmlns:a16="http://schemas.microsoft.com/office/drawing/2014/main" id="{B9E5864B-4728-DA46-B5FC-540B74C213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51913" y="811368"/>
            <a:ext cx="5976735" cy="5713975"/>
          </a:xfrm>
        </p:spPr>
        <p:txBody>
          <a:bodyPr>
            <a:normAutofit lnSpcReduction="10000"/>
          </a:bodyPr>
          <a:lstStyle/>
          <a:p>
            <a:pPr>
              <a:spcBef>
                <a:spcPts val="400"/>
              </a:spcBef>
            </a:pPr>
            <a:r>
              <a:rPr lang="ru-RU" sz="2400" dirty="0">
                <a:highlight>
                  <a:srgbClr val="FFFF00"/>
                </a:highlight>
              </a:rPr>
              <a:t>Здравоохранение</a:t>
            </a:r>
            <a:r>
              <a:rPr lang="ru-RU" sz="2400" dirty="0"/>
              <a:t> (комплекс медицинских вмешательств, направленных на профилактику, диагностику и лечение заболеваний, медицинскую реабилитацию, и имеющих самостоятельное законченное значение)</a:t>
            </a:r>
          </a:p>
          <a:p>
            <a:pPr marL="0" indent="0">
              <a:spcBef>
                <a:spcPts val="400"/>
              </a:spcBef>
              <a:buNone/>
            </a:pPr>
            <a:endParaRPr lang="ru-RU" sz="2400" dirty="0"/>
          </a:p>
          <a:p>
            <a:pPr>
              <a:spcBef>
                <a:spcPts val="400"/>
              </a:spcBef>
            </a:pPr>
            <a:r>
              <a:rPr lang="ru-RU" sz="2400" dirty="0">
                <a:highlight>
                  <a:srgbClr val="FFFF00"/>
                </a:highlight>
              </a:rPr>
              <a:t>Социальная защита </a:t>
            </a:r>
            <a:r>
              <a:rPr lang="ru-RU" sz="2400" dirty="0"/>
              <a:t>(социально-бытовые, социально-правовые, социально-педагогические, социально-психологические и т.д.)</a:t>
            </a:r>
          </a:p>
          <a:p>
            <a:pPr marL="0" indent="0">
              <a:spcBef>
                <a:spcPts val="400"/>
              </a:spcBef>
              <a:buNone/>
            </a:pPr>
            <a:endParaRPr lang="ru-RU" sz="2400" dirty="0"/>
          </a:p>
          <a:p>
            <a:pPr>
              <a:spcBef>
                <a:spcPts val="400"/>
              </a:spcBef>
            </a:pPr>
            <a:r>
              <a:rPr lang="ru-RU" sz="2400" dirty="0">
                <a:highlight>
                  <a:srgbClr val="FFFF00"/>
                </a:highlight>
              </a:rPr>
              <a:t>Образование</a:t>
            </a:r>
            <a:r>
              <a:rPr lang="ru-RU" sz="2400" dirty="0"/>
              <a:t> (услуги, оказываемые образовательными учреждениями, в пределах основных образовательных программ и государственных образовательных стандартов)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F0363E23-3CEA-8F4E-86C3-8E27260A2617}"/>
              </a:ext>
            </a:extLst>
          </p:cNvPr>
          <p:cNvSpPr/>
          <p:nvPr/>
        </p:nvSpPr>
        <p:spPr>
          <a:xfrm>
            <a:off x="391040" y="4906737"/>
            <a:ext cx="5348453" cy="161652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400"/>
              </a:spcBef>
            </a:pPr>
            <a:r>
              <a:rPr lang="ru-RU" sz="2000" dirty="0">
                <a:solidFill>
                  <a:schemeClr val="tx1"/>
                </a:solidFill>
                <a:highlight>
                  <a:srgbClr val="FFFF00"/>
                </a:highlight>
              </a:rPr>
              <a:t>Ранняя помощь </a:t>
            </a:r>
            <a:r>
              <a:rPr lang="ru-RU" sz="2000" dirty="0">
                <a:solidFill>
                  <a:schemeClr val="tx1"/>
                </a:solidFill>
              </a:rPr>
              <a:t>(комплекс услуг, направленных на достижение целей ранней помощи детям и их семьям оказываемых на междисциплинарной основе)</a:t>
            </a:r>
          </a:p>
        </p:txBody>
      </p:sp>
    </p:spTree>
    <p:extLst>
      <p:ext uri="{BB962C8B-B14F-4D97-AF65-F5344CB8AC3E}">
        <p14:creationId xmlns:p14="http://schemas.microsoft.com/office/powerpoint/2010/main" val="4014477382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110" y="114396"/>
            <a:ext cx="8229362" cy="533384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ru-RU" sz="3200" dirty="0"/>
              <a:t>Межведомственное взаимодействие</a:t>
            </a: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2057517" y="762076"/>
          <a:ext cx="8229362" cy="47242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Скругленный прямоугольник 8"/>
          <p:cNvSpPr/>
          <p:nvPr/>
        </p:nvSpPr>
        <p:spPr>
          <a:xfrm>
            <a:off x="1828924" y="3962385"/>
            <a:ext cx="2285934" cy="198114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1400" b="1" dirty="0">
                <a:solidFill>
                  <a:schemeClr val="tx1"/>
                </a:solidFill>
              </a:rPr>
              <a:t>Взаимодействие: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1400" dirty="0">
                <a:solidFill>
                  <a:schemeClr val="tx1"/>
                </a:solidFill>
              </a:rPr>
              <a:t> на входе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1400" dirty="0">
                <a:solidFill>
                  <a:schemeClr val="tx1"/>
                </a:solidFill>
              </a:rPr>
              <a:t> дополнительные обследования (понимание причин трудностей развития)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1400" dirty="0">
                <a:solidFill>
                  <a:schemeClr val="tx1"/>
                </a:solidFill>
              </a:rPr>
              <a:t> обсуждение потребностей</a:t>
            </a:r>
          </a:p>
        </p:txBody>
      </p:sp>
      <p:cxnSp>
        <p:nvCxnSpPr>
          <p:cNvPr id="13" name="Прямая со стрелкой 12"/>
          <p:cNvCxnSpPr>
            <a:stCxn id="9" idx="0"/>
          </p:cNvCxnSpPr>
          <p:nvPr/>
        </p:nvCxnSpPr>
        <p:spPr>
          <a:xfrm flipV="1">
            <a:off x="2971891" y="2743219"/>
            <a:ext cx="2133538" cy="1219165"/>
          </a:xfrm>
          <a:prstGeom prst="straightConnector1">
            <a:avLst/>
          </a:prstGeom>
          <a:ln w="1905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Скругленный прямоугольник 16"/>
          <p:cNvSpPr/>
          <p:nvPr/>
        </p:nvSpPr>
        <p:spPr>
          <a:xfrm>
            <a:off x="7924748" y="3886187"/>
            <a:ext cx="2438329" cy="190494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1400" b="1" dirty="0">
                <a:solidFill>
                  <a:schemeClr val="tx1"/>
                </a:solidFill>
              </a:rPr>
              <a:t>Взаимодействие: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1400" dirty="0">
                <a:solidFill>
                  <a:schemeClr val="tx1"/>
                </a:solidFill>
              </a:rPr>
              <a:t> обсуждение особенностей и потребностей ребенка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1400" dirty="0">
                <a:solidFill>
                  <a:schemeClr val="tx1"/>
                </a:solidFill>
              </a:rPr>
              <a:t> помощь в создании среды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1400" dirty="0">
                <a:solidFill>
                  <a:schemeClr val="tx1"/>
                </a:solidFill>
              </a:rPr>
              <a:t> помощь в понимании стиля обучения ребенка</a:t>
            </a:r>
          </a:p>
        </p:txBody>
      </p:sp>
      <p:cxnSp>
        <p:nvCxnSpPr>
          <p:cNvPr id="19" name="Прямая со стрелкой 18"/>
          <p:cNvCxnSpPr>
            <a:stCxn id="17" idx="0"/>
          </p:cNvCxnSpPr>
          <p:nvPr/>
        </p:nvCxnSpPr>
        <p:spPr>
          <a:xfrm flipH="1" flipV="1">
            <a:off x="7162770" y="2743220"/>
            <a:ext cx="1981143" cy="1142967"/>
          </a:xfrm>
          <a:prstGeom prst="straightConnector1">
            <a:avLst/>
          </a:prstGeom>
          <a:ln w="19050">
            <a:solidFill>
              <a:schemeClr val="accent4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Скругленный прямоугольник 24"/>
          <p:cNvSpPr/>
          <p:nvPr/>
        </p:nvSpPr>
        <p:spPr>
          <a:xfrm>
            <a:off x="5181627" y="5714933"/>
            <a:ext cx="2438329" cy="76197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>
                <a:solidFill>
                  <a:schemeClr val="tx1"/>
                </a:solidFill>
              </a:rPr>
              <a:t>Обеспечение вспомогательным оборудованием, техникой</a:t>
            </a:r>
          </a:p>
        </p:txBody>
      </p:sp>
      <p:cxnSp>
        <p:nvCxnSpPr>
          <p:cNvPr id="27" name="Прямая со стрелкой 26"/>
          <p:cNvCxnSpPr/>
          <p:nvPr/>
        </p:nvCxnSpPr>
        <p:spPr>
          <a:xfrm flipH="1" flipV="1">
            <a:off x="6629386" y="3352802"/>
            <a:ext cx="152395" cy="2362132"/>
          </a:xfrm>
          <a:prstGeom prst="straightConnector1">
            <a:avLst/>
          </a:prstGeom>
          <a:ln w="19050">
            <a:solidFill>
              <a:schemeClr val="accent5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6689660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>
          <a:xfrm>
            <a:off x="679408" y="1515118"/>
            <a:ext cx="6934888" cy="1295363"/>
          </a:xfrm>
        </p:spPr>
        <p:txBody>
          <a:bodyPr>
            <a:normAutofit/>
          </a:bodyPr>
          <a:lstStyle/>
          <a:p>
            <a:pPr eaLnBrk="1" hangingPunct="1"/>
            <a:r>
              <a:rPr lang="ru-RU" altLang="ru-RU" sz="2800" dirty="0"/>
              <a:t>Процесс «раннего вмешательства» -</a:t>
            </a:r>
            <a:br>
              <a:rPr lang="ru-RU" altLang="ru-RU" sz="2800" dirty="0"/>
            </a:br>
            <a:r>
              <a:rPr lang="ru-RU" altLang="ru-RU" sz="2800" dirty="0"/>
              <a:t>стандартная технология социальной работы</a:t>
            </a:r>
            <a:br>
              <a:rPr lang="ru-RU" altLang="ru-RU" sz="2800" dirty="0"/>
            </a:br>
            <a:r>
              <a:rPr lang="ru-RU" altLang="ru-RU" sz="2800" dirty="0"/>
              <a:t>«управление случаем» (</a:t>
            </a:r>
            <a:r>
              <a:rPr lang="en-US" altLang="ru-RU" sz="2800" dirty="0"/>
              <a:t>case management)</a:t>
            </a:r>
            <a:endParaRPr lang="ru-RU" altLang="ru-RU" sz="2800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08849" y="2330018"/>
          <a:ext cx="11374302" cy="45258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6" name="Прямая соединительная линия 5"/>
          <p:cNvCxnSpPr>
            <a:cxnSpLocks/>
          </p:cNvCxnSpPr>
          <p:nvPr/>
        </p:nvCxnSpPr>
        <p:spPr>
          <a:xfrm>
            <a:off x="2568527" y="3500989"/>
            <a:ext cx="0" cy="259161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Заголовок 1"/>
          <p:cNvSpPr txBox="1">
            <a:spLocks/>
          </p:cNvSpPr>
          <p:nvPr/>
        </p:nvSpPr>
        <p:spPr>
          <a:xfrm>
            <a:off x="660812" y="188320"/>
            <a:ext cx="10870377" cy="107681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108825" tIns="54412" rIns="108825" bIns="54412" rtlCol="0" anchor="ctr">
            <a:normAutofit fontScale="92500"/>
          </a:bodyPr>
          <a:lstStyle>
            <a:lvl1pPr algn="ctr" defTabSz="1088519" rtl="0" eaLnBrk="1" latinLnBrk="0" hangingPunct="1">
              <a:spcBef>
                <a:spcPct val="0"/>
              </a:spcBef>
              <a:buNone/>
              <a:defRPr sz="5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altLang="ru-RU" sz="4399" dirty="0"/>
              <a:t>Процесс предоставления услуг ранней помощи</a:t>
            </a:r>
            <a:endParaRPr lang="ru-RU" altLang="ru-RU" sz="4399" b="1" dirty="0"/>
          </a:p>
        </p:txBody>
      </p:sp>
    </p:spTree>
    <p:extLst>
      <p:ext uri="{BB962C8B-B14F-4D97-AF65-F5344CB8AC3E}">
        <p14:creationId xmlns:p14="http://schemas.microsoft.com/office/powerpoint/2010/main" val="2746330148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A529B7-ADE2-423F-A1B5-13977174CE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048" y="387184"/>
            <a:ext cx="11593288" cy="1143000"/>
          </a:xfrm>
        </p:spPr>
        <p:txBody>
          <a:bodyPr>
            <a:normAutofit/>
          </a:bodyPr>
          <a:lstStyle/>
          <a:p>
            <a:r>
              <a:rPr lang="ru-RU" sz="3200" dirty="0"/>
              <a:t>Услуги РП предоставляются при соблюдении следующих принципов: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9EF572B-FD47-410E-B06F-C541DB36EA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368" y="1772815"/>
            <a:ext cx="11593288" cy="4680521"/>
          </a:xfrm>
        </p:spPr>
        <p:txBody>
          <a:bodyPr>
            <a:noAutofit/>
          </a:bodyPr>
          <a:lstStyle/>
          <a:p>
            <a:r>
              <a:rPr lang="ru-RU" sz="2000" dirty="0"/>
              <a:t>бесплатность (услуги РП предоставляются без взимания платы с родителей/законных представителей)</a:t>
            </a:r>
          </a:p>
          <a:p>
            <a:r>
              <a:rPr lang="ru-RU" sz="2000" dirty="0"/>
              <a:t>доступность (услуги РП доступны для получателей);</a:t>
            </a:r>
          </a:p>
          <a:p>
            <a:r>
              <a:rPr lang="ru-RU" sz="2000" dirty="0"/>
              <a:t>регулярность (услуги РП в рамках индивидуальной программы ранней помощи (ИПРП)  предоставляются на регулярной основе в течение всего времени ее действия)</a:t>
            </a:r>
          </a:p>
          <a:p>
            <a:r>
              <a:rPr lang="ru-RU" sz="2000" dirty="0"/>
              <a:t>открытость (информация об услугах РП открыта для родителей)</a:t>
            </a:r>
          </a:p>
          <a:p>
            <a:r>
              <a:rPr lang="ru-RU" sz="2000" dirty="0" err="1"/>
              <a:t>семейноцентрированность</a:t>
            </a:r>
            <a:r>
              <a:rPr lang="ru-RU" sz="2000" dirty="0"/>
              <a:t> (специалисты содействуют вовлечению родителей и других непосредственно ухаживающих  за детьми лиц в процесс РП, в том числе в оценочные процедуры, составление и реализацию ИПРП, а также в оценку её эффективности)</a:t>
            </a:r>
          </a:p>
          <a:p>
            <a:r>
              <a:rPr lang="ru-RU" sz="2000" dirty="0"/>
              <a:t>индивидуальность (услуги РП предоставляются в соответствии с индивидуальными потребностями ребенка и семьи)</a:t>
            </a:r>
          </a:p>
          <a:p>
            <a:r>
              <a:rPr lang="ru-RU" sz="2000" dirty="0"/>
              <a:t>естественность (услуги РП оказываются преимущественно в ежедневных жизненных ситуациях)</a:t>
            </a:r>
          </a:p>
        </p:txBody>
      </p:sp>
    </p:spTree>
    <p:extLst>
      <p:ext uri="{BB962C8B-B14F-4D97-AF65-F5344CB8AC3E}">
        <p14:creationId xmlns:p14="http://schemas.microsoft.com/office/powerpoint/2010/main" val="11695519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A529B7-ADE2-423F-A1B5-13977174CE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68" y="404664"/>
            <a:ext cx="11593288" cy="1143000"/>
          </a:xfrm>
        </p:spPr>
        <p:txBody>
          <a:bodyPr>
            <a:normAutofit/>
          </a:bodyPr>
          <a:lstStyle/>
          <a:p>
            <a:r>
              <a:rPr lang="ru-RU" sz="3200" dirty="0"/>
              <a:t>Услуги РП предоставляются при соблюдении следующих принципов: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9EF572B-FD47-410E-B06F-C541DB36EA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368" y="1700807"/>
            <a:ext cx="11593288" cy="4882555"/>
          </a:xfrm>
        </p:spPr>
        <p:txBody>
          <a:bodyPr>
            <a:noAutofit/>
          </a:bodyPr>
          <a:lstStyle/>
          <a:p>
            <a:r>
              <a:rPr lang="ru-RU" sz="2000" dirty="0"/>
              <a:t>уважительность (услуги РП предоставляются потребителям в уважительной манере, с учетом их индивидуальных, семейных, религиозных и этно-культурных особенностей, ценностей, установок, мнений, приоритетов);</a:t>
            </a:r>
          </a:p>
          <a:p>
            <a:r>
              <a:rPr lang="ru-RU" sz="2000" dirty="0"/>
              <a:t>командная работа (услуги РП предоставляются междисциплинарной командой специалистов из разных областей знаний о ребенке и семье, и/или специалистом в сфере ранней помощи, объединяющим в своей работе разные области знаний о ребенке и семье и получающим консультации со стороны междисциплинарной команды специалистов)</a:t>
            </a:r>
          </a:p>
          <a:p>
            <a:r>
              <a:rPr lang="ru-RU" sz="2000" dirty="0"/>
              <a:t>компетентность (услуги РП предоставляются специалистами, имеющими необходимую квалификацию и соответствующие компетенции в области ранней помощи)</a:t>
            </a:r>
          </a:p>
          <a:p>
            <a:r>
              <a:rPr lang="ru-RU" sz="2000" dirty="0"/>
              <a:t>научная обоснованность (при оказании услуг РП специалисты используют научно-обоснованные методы и технологии ранней помощи)</a:t>
            </a:r>
          </a:p>
        </p:txBody>
      </p:sp>
    </p:spTree>
    <p:extLst>
      <p:ext uri="{BB962C8B-B14F-4D97-AF65-F5344CB8AC3E}">
        <p14:creationId xmlns:p14="http://schemas.microsoft.com/office/powerpoint/2010/main" val="2270344545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Ранняя помощь - это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586753"/>
            <a:ext cx="10515600" cy="459021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Улучшение функционирования ребенка:</a:t>
            </a:r>
          </a:p>
          <a:p>
            <a:r>
              <a:rPr lang="ru-RU" dirty="0"/>
              <a:t>происходит дома в обычных домашних делах</a:t>
            </a:r>
          </a:p>
          <a:p>
            <a:r>
              <a:rPr lang="ru-RU" dirty="0"/>
              <a:t>учат ребенка все члены семьи, один из которых ведущий</a:t>
            </a:r>
          </a:p>
          <a:p>
            <a:r>
              <a:rPr lang="ru-RU" dirty="0"/>
              <a:t>Ребенок учится навыкам повседневной жизни – выражать свои потребности, играть с мамой, исследовать мир, решать проблемы, пить из чашки, мыть лицо, слушать чтение книжки, пройти из комнаты в туалет и т.д.</a:t>
            </a:r>
          </a:p>
          <a:p>
            <a:endParaRPr lang="ru-RU" dirty="0"/>
          </a:p>
          <a:p>
            <a:pPr marL="0" indent="0">
              <a:buNone/>
            </a:pPr>
            <a:r>
              <a:rPr lang="ru-RU" dirty="0"/>
              <a:t>Ребенок раннего возраста – мы закладываем БАЗУ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23100618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Роль специалистов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Правильно оценить возможности и способности ребенка</a:t>
            </a:r>
          </a:p>
          <a:p>
            <a:r>
              <a:rPr lang="ru-RU" dirty="0"/>
              <a:t>Понять в чем трудности в функционировании</a:t>
            </a:r>
          </a:p>
          <a:p>
            <a:r>
              <a:rPr lang="ru-RU" dirty="0"/>
              <a:t>Выбрать правильный способ изменения ситуации (дать приспособление, обеспечить приобретение навыка самим ребенком, обучить окружающих людей)</a:t>
            </a:r>
          </a:p>
          <a:p>
            <a:r>
              <a:rPr lang="ru-RU" dirty="0"/>
              <a:t>Вместе с семьей работать над изменением ситуации</a:t>
            </a:r>
          </a:p>
        </p:txBody>
      </p:sp>
    </p:spTree>
    <p:extLst>
      <p:ext uri="{BB962C8B-B14F-4D97-AF65-F5344CB8AC3E}">
        <p14:creationId xmlns:p14="http://schemas.microsoft.com/office/powerpoint/2010/main" val="3696807657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76BD71-6C97-3A45-97F5-565E9CDB71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Этапы становления системы Ранней помощи детям и семьям в Российской Федерации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8B27ED2-C441-F74B-A11C-ACFF4D2092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514350" indent="-514350">
              <a:buAutoNum type="arabicPeriod"/>
            </a:pPr>
            <a:r>
              <a:rPr lang="ru-RU" dirty="0"/>
              <a:t>1992 – 2000 года Санкт-Петербург</a:t>
            </a:r>
          </a:p>
          <a:p>
            <a:pPr marL="514350" indent="-514350">
              <a:buAutoNum type="arabicPeriod"/>
            </a:pPr>
            <a:r>
              <a:rPr lang="ru-RU" dirty="0"/>
              <a:t>2000 – 2012 года за счет проектов</a:t>
            </a:r>
          </a:p>
          <a:p>
            <a:pPr marL="514350" indent="-514350">
              <a:buAutoNum type="arabicPeriod"/>
            </a:pPr>
            <a:r>
              <a:rPr lang="ru-RU" dirty="0"/>
              <a:t>2013 – настоящее время:</a:t>
            </a:r>
          </a:p>
          <a:p>
            <a:pPr marL="895350" indent="-352425"/>
            <a:r>
              <a:rPr lang="ru-RU" dirty="0"/>
              <a:t>Елена Юрьевна Клочко – исследование вопроса, продвижение анализа ситуации</a:t>
            </a:r>
          </a:p>
          <a:p>
            <a:pPr marL="895350" indent="-352425"/>
            <a:r>
              <a:rPr lang="ru-RU" dirty="0"/>
              <a:t>2014 – поручение Президента РФ о разработке концепции</a:t>
            </a:r>
          </a:p>
          <a:p>
            <a:pPr marL="895350" indent="-352425"/>
            <a:r>
              <a:rPr lang="ru-RU" dirty="0"/>
              <a:t>2016 – Концепция развития РП в РФ</a:t>
            </a:r>
          </a:p>
          <a:p>
            <a:pPr marL="895350" indent="-352425"/>
            <a:r>
              <a:rPr lang="ru-RU" dirty="0"/>
              <a:t>2018 – Приказ о Методических рекомендациях</a:t>
            </a:r>
          </a:p>
          <a:p>
            <a:pPr marL="895350" indent="-352425"/>
            <a:r>
              <a:rPr lang="ru-RU" dirty="0"/>
              <a:t>2020 – подготовлены поправки в законы, проект постановления правительства РФ</a:t>
            </a:r>
          </a:p>
        </p:txBody>
      </p:sp>
    </p:spTree>
    <p:extLst>
      <p:ext uri="{BB962C8B-B14F-4D97-AF65-F5344CB8AC3E}">
        <p14:creationId xmlns:p14="http://schemas.microsoft.com/office/powerpoint/2010/main" val="3170169571"/>
      </p:ext>
    </p:extLst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B61F22-3AEB-0545-999F-05BF967278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500" y="1967264"/>
            <a:ext cx="2628900" cy="2547257"/>
          </a:xfr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 dirty="0" err="1">
                <a:latin typeface="+mj-lt"/>
                <a:ea typeface="+mj-ea"/>
                <a:cs typeface="+mj-cs"/>
              </a:rPr>
              <a:t>Ранняя</a:t>
            </a:r>
            <a:r>
              <a:rPr lang="en-US" sz="36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3600" kern="1200" dirty="0" err="1">
                <a:latin typeface="+mj-lt"/>
                <a:ea typeface="+mj-ea"/>
                <a:cs typeface="+mj-cs"/>
              </a:rPr>
              <a:t>помощь</a:t>
            </a:r>
            <a:r>
              <a:rPr lang="en-US" sz="3600" kern="1200" dirty="0">
                <a:latin typeface="+mj-lt"/>
                <a:ea typeface="+mj-ea"/>
                <a:cs typeface="+mj-cs"/>
              </a:rPr>
              <a:t> – </a:t>
            </a:r>
            <a:r>
              <a:rPr lang="en-US" sz="3600" kern="1200" dirty="0" err="1">
                <a:latin typeface="+mj-lt"/>
                <a:ea typeface="+mj-ea"/>
                <a:cs typeface="+mj-cs"/>
              </a:rPr>
              <a:t>это</a:t>
            </a:r>
            <a:r>
              <a:rPr lang="en-US" sz="3600" kern="1200" dirty="0">
                <a:latin typeface="+mj-lt"/>
                <a:ea typeface="+mj-ea"/>
                <a:cs typeface="+mj-cs"/>
              </a:rPr>
              <a:t> НЕ</a:t>
            </a:r>
          </a:p>
        </p:txBody>
      </p:sp>
      <p:pic>
        <p:nvPicPr>
          <p:cNvPr id="10" name="Объект 6">
            <a:extLst>
              <a:ext uri="{FF2B5EF4-FFF2-40B4-BE49-F238E27FC236}">
                <a16:creationId xmlns:a16="http://schemas.microsoft.com/office/drawing/2014/main" id="{0C615D96-D46C-554A-A923-587FD37A4C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4993"/>
          <a:stretch/>
        </p:blipFill>
        <p:spPr>
          <a:xfrm>
            <a:off x="3759326" y="383403"/>
            <a:ext cx="7768744" cy="495298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8FAE036-9C27-9044-B4F9-5D92B1ECFF9E}"/>
              </a:ext>
            </a:extLst>
          </p:cNvPr>
          <p:cNvSpPr txBox="1"/>
          <p:nvPr/>
        </p:nvSpPr>
        <p:spPr>
          <a:xfrm>
            <a:off x="3759326" y="5791200"/>
            <a:ext cx="77687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Только собственная активность ребенка, только его вовлеченность и участие в игры, повседневные дела!!!</a:t>
            </a:r>
          </a:p>
        </p:txBody>
      </p:sp>
    </p:spTree>
    <p:extLst>
      <p:ext uri="{BB962C8B-B14F-4D97-AF65-F5344CB8AC3E}">
        <p14:creationId xmlns:p14="http://schemas.microsoft.com/office/powerpoint/2010/main" val="3849302248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Рисунок 2" descr="Изображение выглядит как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D17E3045-5529-FD42-8AAF-BA06E32DD5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605" b="14053"/>
          <a:stretch/>
        </p:blipFill>
        <p:spPr>
          <a:xfrm>
            <a:off x="308344" y="174046"/>
            <a:ext cx="11575312" cy="6509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612675"/>
      </p:ext>
    </p:extLst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8FB88F45-86F1-EA43-A240-8162846497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7427" y="0"/>
            <a:ext cx="97971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753166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... учить ребенка кушать самостоятельно">
            <a:extLst>
              <a:ext uri="{FF2B5EF4-FFF2-40B4-BE49-F238E27FC236}">
                <a16:creationId xmlns:a16="http://schemas.microsoft.com/office/drawing/2014/main" id="{53AC1AE7-051B-415D-ADD0-922CB8255FC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1" r="-1" b="-1"/>
          <a:stretch/>
        </p:blipFill>
        <p:spPr>
          <a:xfrm>
            <a:off x="6492114" y="10"/>
            <a:ext cx="5699887" cy="4059234"/>
          </a:xfrm>
          <a:custGeom>
            <a:avLst/>
            <a:gdLst>
              <a:gd name="connsiteX0" fmla="*/ 0 w 5699887"/>
              <a:gd name="connsiteY0" fmla="*/ 0 h 4059244"/>
              <a:gd name="connsiteX1" fmla="*/ 5699887 w 5699887"/>
              <a:gd name="connsiteY1" fmla="*/ 0 h 4059244"/>
              <a:gd name="connsiteX2" fmla="*/ 5699887 w 5699887"/>
              <a:gd name="connsiteY2" fmla="*/ 3944096 h 4059244"/>
              <a:gd name="connsiteX3" fmla="*/ 5525775 w 5699887"/>
              <a:gd name="connsiteY3" fmla="*/ 3980429 h 4059244"/>
              <a:gd name="connsiteX4" fmla="*/ 4663256 w 5699887"/>
              <a:gd name="connsiteY4" fmla="*/ 4059244 h 4059244"/>
              <a:gd name="connsiteX5" fmla="*/ 8566 w 5699887"/>
              <a:gd name="connsiteY5" fmla="*/ 67422 h 4059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99887" h="4059244">
                <a:moveTo>
                  <a:pt x="0" y="0"/>
                </a:moveTo>
                <a:lnTo>
                  <a:pt x="5699887" y="0"/>
                </a:lnTo>
                <a:lnTo>
                  <a:pt x="5699887" y="3944096"/>
                </a:lnTo>
                <a:lnTo>
                  <a:pt x="5525775" y="3980429"/>
                </a:lnTo>
                <a:cubicBezTo>
                  <a:pt x="5246154" y="4032190"/>
                  <a:pt x="4957865" y="4059244"/>
                  <a:pt x="4663256" y="4059244"/>
                </a:cubicBezTo>
                <a:cubicBezTo>
                  <a:pt x="2306390" y="4059244"/>
                  <a:pt x="353936" y="2327747"/>
                  <a:pt x="8566" y="67422"/>
                </a:cubicBezTo>
                <a:close/>
              </a:path>
            </a:pathLst>
          </a:custGeom>
        </p:spPr>
      </p:pic>
      <p:sp>
        <p:nvSpPr>
          <p:cNvPr id="2" name="Объект 1">
            <a:extLst>
              <a:ext uri="{FF2B5EF4-FFF2-40B4-BE49-F238E27FC236}">
                <a16:creationId xmlns:a16="http://schemas.microsoft.com/office/drawing/2014/main" id="{D0078592-0D51-4162-AD82-C47E36DCF3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363" y="116632"/>
            <a:ext cx="6180693" cy="647466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ru-RU" sz="2400" b="1" dirty="0"/>
              <a:t>ДЛЯ КОГО? (дети целевой группы)</a:t>
            </a:r>
          </a:p>
          <a:p>
            <a:pPr indent="-228600">
              <a:lnSpc>
                <a:spcPct val="90000"/>
              </a:lnSpc>
            </a:pPr>
            <a:endParaRPr lang="ru-RU" sz="2400" b="1" dirty="0"/>
          </a:p>
          <a:p>
            <a:pPr indent="-228600">
              <a:lnSpc>
                <a:spcPct val="90000"/>
              </a:lnSpc>
            </a:pPr>
            <a:r>
              <a:rPr lang="en-US" sz="2400" dirty="0" err="1"/>
              <a:t>Дети</a:t>
            </a:r>
            <a:r>
              <a:rPr lang="en-US" sz="2400" dirty="0"/>
              <a:t> в </a:t>
            </a:r>
            <a:r>
              <a:rPr lang="en-US" sz="2400" dirty="0" err="1"/>
              <a:t>возрасте</a:t>
            </a:r>
            <a:r>
              <a:rPr lang="en-US" sz="2400" dirty="0"/>
              <a:t> </a:t>
            </a:r>
            <a:r>
              <a:rPr lang="en-US" sz="2400" dirty="0" err="1"/>
              <a:t>от</a:t>
            </a:r>
            <a:r>
              <a:rPr lang="en-US" sz="2400" dirty="0"/>
              <a:t> </a:t>
            </a:r>
            <a:r>
              <a:rPr lang="ru-RU" sz="2400" dirty="0"/>
              <a:t>рождения</a:t>
            </a:r>
            <a:r>
              <a:rPr lang="en-US" sz="2400" dirty="0"/>
              <a:t> </a:t>
            </a:r>
            <a:r>
              <a:rPr lang="en-US" sz="2400" dirty="0" err="1"/>
              <a:t>до</a:t>
            </a:r>
            <a:r>
              <a:rPr lang="en-US" sz="2400" dirty="0"/>
              <a:t> 3 </a:t>
            </a:r>
            <a:r>
              <a:rPr lang="en-US" sz="2400" dirty="0" err="1"/>
              <a:t>лет</a:t>
            </a:r>
            <a:r>
              <a:rPr lang="en-US" sz="2400" dirty="0"/>
              <a:t>, </a:t>
            </a:r>
            <a:r>
              <a:rPr lang="en-US" sz="2400" dirty="0" err="1"/>
              <a:t>имеющие</a:t>
            </a:r>
            <a:r>
              <a:rPr lang="en-US" sz="2400" dirty="0"/>
              <a:t> </a:t>
            </a:r>
            <a:r>
              <a:rPr lang="en-US" sz="2400" dirty="0" err="1"/>
              <a:t>ограничение</a:t>
            </a:r>
            <a:r>
              <a:rPr lang="en-US" sz="2400" dirty="0"/>
              <a:t> </a:t>
            </a:r>
            <a:r>
              <a:rPr lang="en-US" sz="2400" dirty="0" err="1"/>
              <a:t>жизнедеятельности</a:t>
            </a:r>
            <a:endParaRPr lang="ru-RU" sz="2400" dirty="0"/>
          </a:p>
          <a:p>
            <a:pPr marL="0" indent="0">
              <a:lnSpc>
                <a:spcPct val="90000"/>
              </a:lnSpc>
              <a:buNone/>
            </a:pPr>
            <a:endParaRPr lang="en-US" sz="2400" dirty="0"/>
          </a:p>
          <a:p>
            <a:pPr indent="-228600">
              <a:lnSpc>
                <a:spcPct val="90000"/>
              </a:lnSpc>
            </a:pPr>
            <a:r>
              <a:rPr lang="en-US" sz="2400" dirty="0" err="1"/>
              <a:t>Дети</a:t>
            </a:r>
            <a:r>
              <a:rPr lang="en-US" sz="2400" dirty="0"/>
              <a:t> в </a:t>
            </a:r>
            <a:r>
              <a:rPr lang="en-US" sz="2400" dirty="0" err="1"/>
              <a:t>возрасте</a:t>
            </a:r>
            <a:r>
              <a:rPr lang="en-US" sz="2400" dirty="0"/>
              <a:t> </a:t>
            </a:r>
            <a:r>
              <a:rPr lang="ru-RU" sz="2400" dirty="0"/>
              <a:t>от рождения </a:t>
            </a:r>
            <a:r>
              <a:rPr lang="en-US" sz="2400" dirty="0" err="1"/>
              <a:t>до</a:t>
            </a:r>
            <a:r>
              <a:rPr lang="en-US" sz="2400" dirty="0"/>
              <a:t> 3 </a:t>
            </a:r>
            <a:r>
              <a:rPr lang="en-US" sz="2400" dirty="0" err="1"/>
              <a:t>лет</a:t>
            </a:r>
            <a:r>
              <a:rPr lang="en-US" sz="2400" dirty="0"/>
              <a:t> с </a:t>
            </a:r>
            <a:r>
              <a:rPr lang="en-US" sz="2400" dirty="0" err="1"/>
              <a:t>риском</a:t>
            </a:r>
            <a:r>
              <a:rPr lang="en-US" sz="2400" dirty="0"/>
              <a:t> </a:t>
            </a:r>
            <a:r>
              <a:rPr lang="en-US" sz="2400" dirty="0" err="1"/>
              <a:t>развития</a:t>
            </a:r>
            <a:r>
              <a:rPr lang="en-US" sz="2400" dirty="0"/>
              <a:t> </a:t>
            </a:r>
            <a:r>
              <a:rPr lang="en-US" sz="2400" dirty="0" err="1"/>
              <a:t>ограничений</a:t>
            </a:r>
            <a:r>
              <a:rPr lang="en-US" sz="2400" dirty="0"/>
              <a:t> </a:t>
            </a:r>
            <a:r>
              <a:rPr lang="en-US" sz="2400" dirty="0" err="1"/>
              <a:t>жизнедеятельности</a:t>
            </a:r>
            <a:r>
              <a:rPr lang="en-US" sz="2400" dirty="0"/>
              <a:t> в </a:t>
            </a:r>
            <a:r>
              <a:rPr lang="en-US" sz="2400" dirty="0" err="1"/>
              <a:t>связи</a:t>
            </a:r>
            <a:r>
              <a:rPr lang="en-US" sz="2400" dirty="0"/>
              <a:t> с </a:t>
            </a:r>
            <a:r>
              <a:rPr lang="ru-RU" sz="2400" dirty="0"/>
              <a:t>имеющимися </a:t>
            </a:r>
            <a:r>
              <a:rPr lang="en-US" sz="2400" dirty="0" err="1"/>
              <a:t>неблагоприятным</a:t>
            </a:r>
            <a:r>
              <a:rPr lang="ru-RU" sz="2400" dirty="0"/>
              <a:t>и</a:t>
            </a:r>
            <a:r>
              <a:rPr lang="en-US" sz="2400" dirty="0"/>
              <a:t> </a:t>
            </a:r>
            <a:r>
              <a:rPr lang="en-US" sz="2400" dirty="0" err="1"/>
              <a:t>биологически</a:t>
            </a:r>
            <a:r>
              <a:rPr lang="ru-RU" sz="2400" dirty="0"/>
              <a:t>ми</a:t>
            </a:r>
            <a:r>
              <a:rPr lang="en-US" sz="2400" dirty="0"/>
              <a:t> </a:t>
            </a:r>
            <a:r>
              <a:rPr lang="en-US" sz="2400" dirty="0" err="1"/>
              <a:t>фактор</a:t>
            </a:r>
            <a:r>
              <a:rPr lang="ru-RU" sz="2400" dirty="0" err="1"/>
              <a:t>ами</a:t>
            </a:r>
            <a:r>
              <a:rPr lang="ru-RU" sz="2400" dirty="0"/>
              <a:t> и/</a:t>
            </a:r>
            <a:r>
              <a:rPr lang="en-US" sz="2400" dirty="0" err="1"/>
              <a:t>или</a:t>
            </a:r>
            <a:r>
              <a:rPr lang="en-US" sz="2400" dirty="0"/>
              <a:t> </a:t>
            </a:r>
            <a:r>
              <a:rPr lang="ru-RU" sz="2400" dirty="0"/>
              <a:t>влиянием </a:t>
            </a:r>
            <a:r>
              <a:rPr lang="en-US" sz="2400" dirty="0" err="1"/>
              <a:t>факторов</a:t>
            </a:r>
            <a:r>
              <a:rPr lang="en-US" sz="2400" dirty="0"/>
              <a:t> </a:t>
            </a:r>
            <a:r>
              <a:rPr lang="en-US" sz="2400" dirty="0" err="1"/>
              <a:t>окружающей</a:t>
            </a:r>
            <a:r>
              <a:rPr lang="en-US" sz="2400" dirty="0"/>
              <a:t> </a:t>
            </a:r>
            <a:r>
              <a:rPr lang="en-US" sz="2400" dirty="0" err="1"/>
              <a:t>среды</a:t>
            </a:r>
            <a:endParaRPr lang="ru-RU" sz="2400" dirty="0"/>
          </a:p>
          <a:p>
            <a:pPr indent="-228600">
              <a:lnSpc>
                <a:spcPct val="90000"/>
              </a:lnSpc>
            </a:pPr>
            <a:endParaRPr lang="ru-RU" sz="2400" dirty="0"/>
          </a:p>
          <a:p>
            <a:pPr indent="-228600">
              <a:lnSpc>
                <a:spcPct val="90000"/>
              </a:lnSpc>
            </a:pPr>
            <a:r>
              <a:rPr lang="ru-RU" sz="2400" dirty="0"/>
              <a:t>Семьи, воспитывающие этих детей</a:t>
            </a:r>
            <a:endParaRPr lang="en-US" sz="2400" dirty="0"/>
          </a:p>
          <a:p>
            <a:pPr indent="-228600">
              <a:lnSpc>
                <a:spcPct val="90000"/>
              </a:lnSpc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610330771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D0A5B6-B4D8-944E-900C-D4F6D8868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2108" y="318075"/>
            <a:ext cx="10250392" cy="863611"/>
          </a:xfrm>
        </p:spPr>
        <p:txBody>
          <a:bodyPr>
            <a:normAutofit/>
          </a:bodyPr>
          <a:lstStyle/>
          <a:p>
            <a:r>
              <a:rPr lang="ru-RU" dirty="0"/>
              <a:t>ДЛЯ ЧЕГО? (цели ранней помощи):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5F2BB7D-6120-B34A-A775-E61E2426B2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789" y="1434906"/>
            <a:ext cx="8022811" cy="4795530"/>
          </a:xfrm>
        </p:spPr>
        <p:txBody>
          <a:bodyPr anchor="ctr">
            <a:normAutofit lnSpcReduction="10000"/>
          </a:bodyPr>
          <a:lstStyle/>
          <a:p>
            <a:pPr>
              <a:spcBef>
                <a:spcPts val="1600"/>
              </a:spcBef>
            </a:pPr>
            <a:r>
              <a:rPr lang="ru-RU" dirty="0"/>
              <a:t>улучшить функционирование ребенка в естественных жизненных ситуациях (ЕЖС)</a:t>
            </a:r>
          </a:p>
          <a:p>
            <a:pPr>
              <a:spcBef>
                <a:spcPts val="1600"/>
              </a:spcBef>
            </a:pPr>
            <a:r>
              <a:rPr lang="ru-RU" dirty="0"/>
              <a:t>включить ребенка в среду сверстников, расширение социальных контактов ребенка и семьи</a:t>
            </a:r>
          </a:p>
          <a:p>
            <a:pPr>
              <a:spcBef>
                <a:spcPts val="1600"/>
              </a:spcBef>
            </a:pPr>
            <a:r>
              <a:rPr lang="ru-RU" dirty="0"/>
              <a:t>повысить качество взаимодействия и отношений ребенка с родителями, другими непосредственно ухаживающими за ребенком лицами, в семье</a:t>
            </a:r>
          </a:p>
          <a:p>
            <a:pPr>
              <a:spcBef>
                <a:spcPts val="1600"/>
              </a:spcBef>
            </a:pPr>
            <a:r>
              <a:rPr lang="ru-RU" dirty="0"/>
              <a:t>повысить компетентность родителей и других непосредственно ухаживающих за ребенком лиц в вопросах развития и воспитания ребенка</a:t>
            </a:r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73B68054-A579-AC4D-974A-20EFFD63AE95}"/>
              </a:ext>
            </a:extLst>
          </p:cNvPr>
          <p:cNvCxnSpPr/>
          <p:nvPr/>
        </p:nvCxnSpPr>
        <p:spPr>
          <a:xfrm>
            <a:off x="587789" y="2441917"/>
            <a:ext cx="7863840" cy="0"/>
          </a:xfrm>
          <a:prstGeom prst="line">
            <a:avLst/>
          </a:prstGeom>
          <a:ln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7C8D9BF6-326B-E345-991E-4A58516C371F}"/>
              </a:ext>
            </a:extLst>
          </p:cNvPr>
          <p:cNvCxnSpPr/>
          <p:nvPr/>
        </p:nvCxnSpPr>
        <p:spPr>
          <a:xfrm>
            <a:off x="587789" y="3687103"/>
            <a:ext cx="7863840" cy="0"/>
          </a:xfrm>
          <a:prstGeom prst="line">
            <a:avLst/>
          </a:prstGeom>
          <a:ln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F84995B5-5D94-C942-9D1C-B38632DDFD45}"/>
              </a:ext>
            </a:extLst>
          </p:cNvPr>
          <p:cNvCxnSpPr/>
          <p:nvPr/>
        </p:nvCxnSpPr>
        <p:spPr>
          <a:xfrm>
            <a:off x="587789" y="4897316"/>
            <a:ext cx="7863840" cy="0"/>
          </a:xfrm>
          <a:prstGeom prst="line">
            <a:avLst/>
          </a:prstGeom>
          <a:ln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5422909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22C1F7-8507-F44E-B5A0-2F0766621B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91090"/>
            <a:ext cx="10515599" cy="93268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Улучшить функционирование ребенка в естественных жизненных ситуациях (ЕЖС)</a:t>
            </a:r>
          </a:p>
        </p:txBody>
      </p:sp>
      <p:pic>
        <p:nvPicPr>
          <p:cNvPr id="4" name="Мультимедиа в Интернете 3" descr="My Blind Baby Boy Playing With His Toys">
            <a:hlinkClick r:id="" action="ppaction://media"/>
            <a:extLst>
              <a:ext uri="{FF2B5EF4-FFF2-40B4-BE49-F238E27FC236}">
                <a16:creationId xmlns:a16="http://schemas.microsoft.com/office/drawing/2014/main" id="{F5088799-144A-7346-A200-160CBD75A20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48670" y="1863801"/>
            <a:ext cx="7894659" cy="4440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3375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9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8AF5748-FED8-45BA-8631-26D1D10F32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FF7E82-653B-5744-A98E-E08642A7D9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Улучшить</a:t>
            </a:r>
            <a:r>
              <a:rPr lang="en-US" sz="3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функционирование</a:t>
            </a:r>
            <a:r>
              <a:rPr lang="en-US" sz="3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ребенка</a:t>
            </a:r>
            <a:r>
              <a:rPr lang="en-US" sz="3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в</a:t>
            </a:r>
            <a:r>
              <a:rPr lang="en-US" sz="3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естественных</a:t>
            </a:r>
            <a:r>
              <a:rPr lang="en-US" sz="3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жизненных</a:t>
            </a:r>
            <a:r>
              <a:rPr lang="en-US" sz="3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ситуациях</a:t>
            </a:r>
            <a:r>
              <a:rPr lang="en-US" sz="3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(ЕЖС)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Мультимедиа в Интернете 3" descr="мыть ручки">
            <a:hlinkClick r:id="" action="ppaction://media"/>
            <a:extLst>
              <a:ext uri="{FF2B5EF4-FFF2-40B4-BE49-F238E27FC236}">
                <a16:creationId xmlns:a16="http://schemas.microsoft.com/office/drawing/2014/main" id="{88547116-65BF-9545-A8CC-DD07AF7423C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64608" y="785987"/>
            <a:ext cx="6846363" cy="5134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425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9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CEC2294-5A7B-45E5-9251-C1AA89F4AD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bg2">
              <a:alpha val="60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1" y="1065862"/>
            <a:ext cx="3313164" cy="4726276"/>
          </a:xfrm>
        </p:spPr>
        <p:txBody>
          <a:bodyPr>
            <a:normAutofit/>
          </a:bodyPr>
          <a:lstStyle/>
          <a:p>
            <a:pPr algn="r"/>
            <a:r>
              <a:rPr lang="ru-RU" sz="4000"/>
              <a:t>Естественная среда это ежедневные дела (рутины),</a:t>
            </a:r>
            <a:br>
              <a:rPr lang="ru-RU" sz="4000"/>
            </a:br>
            <a:r>
              <a:rPr lang="ru-RU" sz="4000"/>
              <a:t>это привычная деятельность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7182200-4859-4C8D-BCBB-55B245C28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372" y="2286000"/>
            <a:ext cx="0" cy="22860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Объект 2">
            <a:extLst>
              <a:ext uri="{FF2B5EF4-FFF2-40B4-BE49-F238E27FC236}">
                <a16:creationId xmlns:a16="http://schemas.microsoft.com/office/drawing/2014/main" id="{E86B6313-9AB9-4CD2-93DA-EFA42DA9B88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38120932"/>
              </p:ext>
            </p:extLst>
          </p:nvPr>
        </p:nvGraphicFramePr>
        <p:xfrm>
          <a:off x="5155379" y="1065862"/>
          <a:ext cx="6192319" cy="47262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53993617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вал 1">
            <a:extLst>
              <a:ext uri="{FF2B5EF4-FFF2-40B4-BE49-F238E27FC236}">
                <a16:creationId xmlns:a16="http://schemas.microsoft.com/office/drawing/2014/main" id="{511CBCD7-B40F-44FC-93FB-86E394B2B4EB}"/>
              </a:ext>
            </a:extLst>
          </p:cNvPr>
          <p:cNvSpPr/>
          <p:nvPr/>
        </p:nvSpPr>
        <p:spPr>
          <a:xfrm>
            <a:off x="623392" y="332656"/>
            <a:ext cx="6336704" cy="5904656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AE3BF3B5-708D-4F01-B316-12FD623D78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75500" y="498921"/>
            <a:ext cx="4775200" cy="5572125"/>
          </a:xfrm>
        </p:spPr>
        <p:txBody>
          <a:bodyPr>
            <a:normAutofit/>
          </a:bodyPr>
          <a:lstStyle/>
          <a:p>
            <a:r>
              <a:rPr lang="ru-RU" sz="2800" dirty="0"/>
              <a:t>РАННЯЯ ПОМОЩЬ – это комплекс услуг, оказываемых на междисциплинарной основе детям целевой группы и их семьям</a:t>
            </a:r>
            <a:br>
              <a:rPr lang="ru-RU" sz="2800" dirty="0"/>
            </a:br>
            <a:br>
              <a:rPr lang="ru-RU" sz="2800" dirty="0"/>
            </a:br>
            <a:r>
              <a:rPr lang="ru-RU" sz="2800" dirty="0"/>
              <a:t>КТО? (какие специалисты)</a:t>
            </a:r>
            <a:br>
              <a:rPr lang="ru-RU" sz="2800" dirty="0"/>
            </a:br>
            <a:br>
              <a:rPr lang="ru-RU" sz="2800" dirty="0"/>
            </a:br>
            <a:r>
              <a:rPr lang="ru-RU" sz="2800" dirty="0"/>
              <a:t>Что значит МЕЖДИСЦИПЛИНАРНАЯ ОСНОВА?</a:t>
            </a:r>
            <a:br>
              <a:rPr lang="ru-RU" sz="2800" dirty="0"/>
            </a:br>
            <a:br>
              <a:rPr lang="ru-RU" sz="2800" dirty="0"/>
            </a:br>
            <a:r>
              <a:rPr lang="ru-RU" sz="2800" dirty="0"/>
              <a:t>КАКИЕ УСЛУГИ?</a:t>
            </a:r>
          </a:p>
        </p:txBody>
      </p:sp>
      <p:graphicFrame>
        <p:nvGraphicFramePr>
          <p:cNvPr id="7" name="Объект 3">
            <a:extLst>
              <a:ext uri="{FF2B5EF4-FFF2-40B4-BE49-F238E27FC236}">
                <a16:creationId xmlns:a16="http://schemas.microsoft.com/office/drawing/2014/main" id="{8D4EAA98-6703-4921-8B13-7C5C37CAD59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57225" y="498921"/>
          <a:ext cx="6269037" cy="55721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28640146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BF2BFA5-A611-934E-B64B-A7A84EE921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821960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936</Words>
  <Application>Microsoft Macintosh PowerPoint</Application>
  <PresentationFormat>Широкоэкранный</PresentationFormat>
  <Paragraphs>107</Paragraphs>
  <Slides>22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Тема Office</vt:lpstr>
      <vt:lpstr>Что такое Ранняя помощь детям и семьям?   Региональная система ранней помощи</vt:lpstr>
      <vt:lpstr>Этапы становления системы Ранней помощи детям и семьям в Российской Федерации</vt:lpstr>
      <vt:lpstr>Презентация PowerPoint</vt:lpstr>
      <vt:lpstr>ДЛЯ ЧЕГО? (цели ранней помощи):</vt:lpstr>
      <vt:lpstr>Улучшить функционирование ребенка в естественных жизненных ситуациях (ЕЖС)</vt:lpstr>
      <vt:lpstr>Улучшить функционирование ребенка в естественных жизненных ситуациях (ЕЖС)</vt:lpstr>
      <vt:lpstr>Естественная среда это ежедневные дела (рутины), это привычная деятельность</vt:lpstr>
      <vt:lpstr>РАННЯЯ ПОМОЩЬ – это комплекс услуг, оказываемых на междисциплинарной основе детям целевой группы и их семьям  КТО? (какие специалисты)  Что значит МЕЖДИСЦИПЛИНАРНАЯ ОСНОВА?  КАКИЕ УСЛУГИ?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Межведомственное взаимодействие</vt:lpstr>
      <vt:lpstr>Процесс «раннего вмешательства» - стандартная технология социальной работы «управление случаем» (case management)</vt:lpstr>
      <vt:lpstr>Услуги РП предоставляются при соблюдении следующих принципов:</vt:lpstr>
      <vt:lpstr>Услуги РП предоставляются при соблюдении следующих принципов:</vt:lpstr>
      <vt:lpstr>Ранняя помощь - это</vt:lpstr>
      <vt:lpstr>Роль специалистов</vt:lpstr>
      <vt:lpstr>Ранняя помощь – это НЕ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Что такое Ранняя помощь детям и семьям?   Региональная система ранней помощи</dc:title>
  <dc:creator>Лариса Самарина</dc:creator>
  <cp:lastModifiedBy>Лариса Самарина</cp:lastModifiedBy>
  <cp:revision>2</cp:revision>
  <dcterms:created xsi:type="dcterms:W3CDTF">2020-07-06T18:16:12Z</dcterms:created>
  <dcterms:modified xsi:type="dcterms:W3CDTF">2020-07-06T18:21:10Z</dcterms:modified>
</cp:coreProperties>
</file>